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61" r:id="rId4"/>
    <p:sldId id="262" r:id="rId5"/>
    <p:sldId id="263" r:id="rId6"/>
    <p:sldId id="265" r:id="rId7"/>
    <p:sldId id="267" r:id="rId8"/>
    <p:sldId id="266" r:id="rId9"/>
    <p:sldId id="275" r:id="rId10"/>
    <p:sldId id="272" r:id="rId11"/>
    <p:sldId id="278" r:id="rId12"/>
    <p:sldId id="271" r:id="rId13"/>
    <p:sldId id="280" r:id="rId14"/>
    <p:sldId id="281" r:id="rId15"/>
    <p:sldId id="282" r:id="rId16"/>
    <p:sldId id="283" r:id="rId17"/>
    <p:sldId id="284" r:id="rId18"/>
    <p:sldId id="273" r:id="rId19"/>
  </p:sldIdLst>
  <p:sldSz cx="14630400" cy="8229600"/>
  <p:notesSz cx="8229600" cy="14630400"/>
  <p:embeddedFontLst>
    <p:embeddedFont>
      <p:font typeface="Barlow Bold" panose="020B0604020202020204" charset="0"/>
      <p:bold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D001D5-CFFE-574B-8B5B-0627DA306205}" v="3" dt="2024-12-08T08:49:25.911"/>
    <p1510:client id="{D9575470-DA63-22E0-D4ED-4E042FF5AD37}" v="4" dt="2024-12-08T08:49:24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Alfano" userId="S::angelo.alfano@studenti.unimi.it::811ffdfe-f474-4910-bd8c-288bb4be04dc" providerId="AD" clId="Web-{82FD1B10-5AA5-885A-ED8B-5705FDB77496}"/>
    <pc:docChg chg="addSld delSld modSld sldOrd">
      <pc:chgData name="Angelo Alfano" userId="S::angelo.alfano@studenti.unimi.it::811ffdfe-f474-4910-bd8c-288bb4be04dc" providerId="AD" clId="Web-{82FD1B10-5AA5-885A-ED8B-5705FDB77496}" dt="2024-12-03T14:31:05.585" v="1545" actId="20577"/>
      <pc:docMkLst>
        <pc:docMk/>
      </pc:docMkLst>
      <pc:sldChg chg="del">
        <pc:chgData name="Angelo Alfano" userId="S::angelo.alfano@studenti.unimi.it::811ffdfe-f474-4910-bd8c-288bb4be04dc" providerId="AD" clId="Web-{82FD1B10-5AA5-885A-ED8B-5705FDB77496}" dt="2024-12-03T13:47:06.220" v="1262"/>
        <pc:sldMkLst>
          <pc:docMk/>
          <pc:sldMk cId="0" sldId="268"/>
        </pc:sldMkLst>
      </pc:sldChg>
      <pc:sldChg chg="addSp delSp modSp">
        <pc:chgData name="Angelo Alfano" userId="S::angelo.alfano@studenti.unimi.it::811ffdfe-f474-4910-bd8c-288bb4be04dc" providerId="AD" clId="Web-{82FD1B10-5AA5-885A-ED8B-5705FDB77496}" dt="2024-12-03T12:21:32.364" v="986" actId="20577"/>
        <pc:sldMkLst>
          <pc:docMk/>
          <pc:sldMk cId="2974828048" sldId="271"/>
        </pc:sldMkLst>
        <pc:spChg chg="mod">
          <ac:chgData name="Angelo Alfano" userId="S::angelo.alfano@studenti.unimi.it::811ffdfe-f474-4910-bd8c-288bb4be04dc" providerId="AD" clId="Web-{82FD1B10-5AA5-885A-ED8B-5705FDB77496}" dt="2024-12-03T12:21:32.364" v="986" actId="20577"/>
          <ac:spMkLst>
            <pc:docMk/>
            <pc:sldMk cId="2974828048" sldId="271"/>
            <ac:spMk id="3" creationId="{6823D41D-6D22-2D2B-3B6B-55D14EE3CC38}"/>
          </ac:spMkLst>
        </pc:spChg>
        <pc:spChg chg="mod">
          <ac:chgData name="Angelo Alfano" userId="S::angelo.alfano@studenti.unimi.it::811ffdfe-f474-4910-bd8c-288bb4be04dc" providerId="AD" clId="Web-{82FD1B10-5AA5-885A-ED8B-5705FDB77496}" dt="2024-12-03T12:20:46.441" v="973" actId="14100"/>
          <ac:spMkLst>
            <pc:docMk/>
            <pc:sldMk cId="2974828048" sldId="271"/>
            <ac:spMk id="4" creationId="{9B7A103F-8354-9C7D-7393-577CD6BF849E}"/>
          </ac:spMkLst>
        </pc:spChg>
        <pc:picChg chg="add del">
          <ac:chgData name="Angelo Alfano" userId="S::angelo.alfano@studenti.unimi.it::811ffdfe-f474-4910-bd8c-288bb4be04dc" providerId="AD" clId="Web-{82FD1B10-5AA5-885A-ED8B-5705FDB77496}" dt="2024-12-03T12:20:49.535" v="974"/>
          <ac:picMkLst>
            <pc:docMk/>
            <pc:sldMk cId="2974828048" sldId="271"/>
            <ac:picMk id="6" creationId="{75C5A6B6-71D1-61D7-2CFC-3ECCB46B3E51}"/>
          </ac:picMkLst>
        </pc:picChg>
        <pc:picChg chg="del">
          <ac:chgData name="Angelo Alfano" userId="S::angelo.alfano@studenti.unimi.it::811ffdfe-f474-4910-bd8c-288bb4be04dc" providerId="AD" clId="Web-{82FD1B10-5AA5-885A-ED8B-5705FDB77496}" dt="2024-12-03T12:19:20.017" v="956"/>
          <ac:picMkLst>
            <pc:docMk/>
            <pc:sldMk cId="2974828048" sldId="271"/>
            <ac:picMk id="7" creationId="{ACAD83A1-2F42-DE3C-5E45-F3C84689E4F7}"/>
          </ac:picMkLst>
        </pc:picChg>
        <pc:picChg chg="add">
          <ac:chgData name="Angelo Alfano" userId="S::angelo.alfano@studenti.unimi.it::811ffdfe-f474-4910-bd8c-288bb4be04dc" providerId="AD" clId="Web-{82FD1B10-5AA5-885A-ED8B-5705FDB77496}" dt="2024-12-03T12:20:57.332" v="975"/>
          <ac:picMkLst>
            <pc:docMk/>
            <pc:sldMk cId="2974828048" sldId="271"/>
            <ac:picMk id="9" creationId="{C97E0DF6-03FC-351E-90F8-C808ED670C31}"/>
          </ac:picMkLst>
        </pc:picChg>
      </pc:sldChg>
      <pc:sldChg chg="modSp">
        <pc:chgData name="Angelo Alfano" userId="S::angelo.alfano@studenti.unimi.it::811ffdfe-f474-4910-bd8c-288bb4be04dc" providerId="AD" clId="Web-{82FD1B10-5AA5-885A-ED8B-5705FDB77496}" dt="2024-12-03T12:10:30.658" v="830" actId="1076"/>
        <pc:sldMkLst>
          <pc:docMk/>
          <pc:sldMk cId="2917529502" sldId="272"/>
        </pc:sldMkLst>
        <pc:spChg chg="mod">
          <ac:chgData name="Angelo Alfano" userId="S::angelo.alfano@studenti.unimi.it::811ffdfe-f474-4910-bd8c-288bb4be04dc" providerId="AD" clId="Web-{82FD1B10-5AA5-885A-ED8B-5705FDB77496}" dt="2024-12-03T12:10:30.595" v="829" actId="1076"/>
          <ac:spMkLst>
            <pc:docMk/>
            <pc:sldMk cId="2917529502" sldId="272"/>
            <ac:spMk id="3" creationId="{E7DAF695-574A-7871-7AA9-D8A9CB1285E3}"/>
          </ac:spMkLst>
        </pc:spChg>
        <pc:spChg chg="mod">
          <ac:chgData name="Angelo Alfano" userId="S::angelo.alfano@studenti.unimi.it::811ffdfe-f474-4910-bd8c-288bb4be04dc" providerId="AD" clId="Web-{82FD1B10-5AA5-885A-ED8B-5705FDB77496}" dt="2024-12-03T12:10:30.658" v="830" actId="1076"/>
          <ac:spMkLst>
            <pc:docMk/>
            <pc:sldMk cId="2917529502" sldId="272"/>
            <ac:spMk id="4" creationId="{ECCD83C0-8ECC-0E66-6A67-EC7C5C08D815}"/>
          </ac:spMkLst>
        </pc:spChg>
      </pc:sldChg>
      <pc:sldChg chg="modSp modNotes">
        <pc:chgData name="Angelo Alfano" userId="S::angelo.alfano@studenti.unimi.it::811ffdfe-f474-4910-bd8c-288bb4be04dc" providerId="AD" clId="Web-{82FD1B10-5AA5-885A-ED8B-5705FDB77496}" dt="2024-12-03T10:57:12.628" v="246" actId="20577"/>
        <pc:sldMkLst>
          <pc:docMk/>
          <pc:sldMk cId="2806391252" sldId="276"/>
        </pc:sldMkLst>
        <pc:spChg chg="mod">
          <ac:chgData name="Angelo Alfano" userId="S::angelo.alfano@studenti.unimi.it::811ffdfe-f474-4910-bd8c-288bb4be04dc" providerId="AD" clId="Web-{82FD1B10-5AA5-885A-ED8B-5705FDB77496}" dt="2024-12-03T10:57:12.628" v="246" actId="20577"/>
          <ac:spMkLst>
            <pc:docMk/>
            <pc:sldMk cId="2806391252" sldId="276"/>
            <ac:spMk id="5" creationId="{27084CC0-3D76-D86D-87A4-DFC2921BEF6B}"/>
          </ac:spMkLst>
        </pc:spChg>
      </pc:sldChg>
      <pc:sldChg chg="addSp delSp modSp new add del modNotes">
        <pc:chgData name="Angelo Alfano" userId="S::angelo.alfano@studenti.unimi.it::811ffdfe-f474-4910-bd8c-288bb4be04dc" providerId="AD" clId="Web-{82FD1B10-5AA5-885A-ED8B-5705FDB77496}" dt="2024-12-03T12:16:46.465" v="942"/>
        <pc:sldMkLst>
          <pc:docMk/>
          <pc:sldMk cId="39364622" sldId="277"/>
        </pc:sldMkLst>
        <pc:spChg chg="add mod">
          <ac:chgData name="Angelo Alfano" userId="S::angelo.alfano@studenti.unimi.it::811ffdfe-f474-4910-bd8c-288bb4be04dc" providerId="AD" clId="Web-{82FD1B10-5AA5-885A-ED8B-5705FDB77496}" dt="2024-12-03T11:24:44.221" v="257" actId="20577"/>
          <ac:spMkLst>
            <pc:docMk/>
            <pc:sldMk cId="39364622" sldId="277"/>
            <ac:spMk id="5" creationId="{4A595F25-E487-6F0B-5A0A-C1623F30D04E}"/>
          </ac:spMkLst>
        </pc:spChg>
        <pc:spChg chg="add mod">
          <ac:chgData name="Angelo Alfano" userId="S::angelo.alfano@studenti.unimi.it::811ffdfe-f474-4910-bd8c-288bb4be04dc" providerId="AD" clId="Web-{82FD1B10-5AA5-885A-ED8B-5705FDB77496}" dt="2024-12-03T12:03:33.552" v="819" actId="14100"/>
          <ac:spMkLst>
            <pc:docMk/>
            <pc:sldMk cId="39364622" sldId="277"/>
            <ac:spMk id="7" creationId="{3777FD51-CC48-F435-C8B5-91E18D19E3BE}"/>
          </ac:spMkLst>
        </pc:spChg>
        <pc:picChg chg="add">
          <ac:chgData name="Angelo Alfano" userId="S::angelo.alfano@studenti.unimi.it::811ffdfe-f474-4910-bd8c-288bb4be04dc" providerId="AD" clId="Web-{82FD1B10-5AA5-885A-ED8B-5705FDB77496}" dt="2024-12-03T11:24:05.533" v="248"/>
          <ac:picMkLst>
            <pc:docMk/>
            <pc:sldMk cId="39364622" sldId="277"/>
            <ac:picMk id="3" creationId="{CE61DD8B-150A-00B2-EF44-520B4CD3CCF2}"/>
          </ac:picMkLst>
        </pc:picChg>
        <pc:picChg chg="add del mod">
          <ac:chgData name="Angelo Alfano" userId="S::angelo.alfano@studenti.unimi.it::811ffdfe-f474-4910-bd8c-288bb4be04dc" providerId="AD" clId="Web-{82FD1B10-5AA5-885A-ED8B-5705FDB77496}" dt="2024-12-03T12:11:09.112" v="840"/>
          <ac:picMkLst>
            <pc:docMk/>
            <pc:sldMk cId="39364622" sldId="277"/>
            <ac:picMk id="8" creationId="{0EF11322-E8E1-0629-356C-91BE6C2067D9}"/>
          </ac:picMkLst>
        </pc:picChg>
        <pc:picChg chg="add del mod">
          <ac:chgData name="Angelo Alfano" userId="S::angelo.alfano@studenti.unimi.it::811ffdfe-f474-4910-bd8c-288bb4be04dc" providerId="AD" clId="Web-{82FD1B10-5AA5-885A-ED8B-5705FDB77496}" dt="2024-12-03T12:11:09.612" v="841"/>
          <ac:picMkLst>
            <pc:docMk/>
            <pc:sldMk cId="39364622" sldId="277"/>
            <ac:picMk id="9" creationId="{9A380517-156C-20BC-0BC0-6E75F6AD1014}"/>
          </ac:picMkLst>
        </pc:picChg>
      </pc:sldChg>
      <pc:sldChg chg="addSp delSp modSp new modNotes">
        <pc:chgData name="Angelo Alfano" userId="S::angelo.alfano@studenti.unimi.it::811ffdfe-f474-4910-bd8c-288bb4be04dc" providerId="AD" clId="Web-{82FD1B10-5AA5-885A-ED8B-5705FDB77496}" dt="2024-12-03T12:21:14.723" v="983" actId="1076"/>
        <pc:sldMkLst>
          <pc:docMk/>
          <pc:sldMk cId="3258439176" sldId="278"/>
        </pc:sldMkLst>
        <pc:spChg chg="add mod">
          <ac:chgData name="Angelo Alfano" userId="S::angelo.alfano@studenti.unimi.it::811ffdfe-f474-4910-bd8c-288bb4be04dc" providerId="AD" clId="Web-{82FD1B10-5AA5-885A-ED8B-5705FDB77496}" dt="2024-12-03T12:11:04.565" v="839" actId="20577"/>
          <ac:spMkLst>
            <pc:docMk/>
            <pc:sldMk cId="3258439176" sldId="278"/>
            <ac:spMk id="3" creationId="{2B4CF168-B168-4405-A006-F2425BFF9BEA}"/>
          </ac:spMkLst>
        </pc:spChg>
        <pc:spChg chg="add mod">
          <ac:chgData name="Angelo Alfano" userId="S::angelo.alfano@studenti.unimi.it::811ffdfe-f474-4910-bd8c-288bb4be04dc" providerId="AD" clId="Web-{82FD1B10-5AA5-885A-ED8B-5705FDB77496}" dt="2024-12-03T12:12:47.052" v="886" actId="14100"/>
          <ac:spMkLst>
            <pc:docMk/>
            <pc:sldMk cId="3258439176" sldId="278"/>
            <ac:spMk id="5" creationId="{9CBA435A-BDE6-BA1B-9050-BE00A7DDCCA1}"/>
          </ac:spMkLst>
        </pc:spChg>
        <pc:picChg chg="add">
          <ac:chgData name="Angelo Alfano" userId="S::angelo.alfano@studenti.unimi.it::811ffdfe-f474-4910-bd8c-288bb4be04dc" providerId="AD" clId="Web-{82FD1B10-5AA5-885A-ED8B-5705FDB77496}" dt="2024-12-03T12:10:48.440" v="834"/>
          <ac:picMkLst>
            <pc:docMk/>
            <pc:sldMk cId="3258439176" sldId="278"/>
            <ac:picMk id="7" creationId="{901E7BA9-C1F6-44D3-8492-5EFED15A23C0}"/>
          </ac:picMkLst>
        </pc:picChg>
        <pc:picChg chg="add del mod">
          <ac:chgData name="Angelo Alfano" userId="S::angelo.alfano@studenti.unimi.it::811ffdfe-f474-4910-bd8c-288bb4be04dc" providerId="AD" clId="Web-{82FD1B10-5AA5-885A-ED8B-5705FDB77496}" dt="2024-12-03T12:11:20.378" v="846"/>
          <ac:picMkLst>
            <pc:docMk/>
            <pc:sldMk cId="3258439176" sldId="278"/>
            <ac:picMk id="8" creationId="{E72794AD-F8E6-F742-B3A4-E20CC193388F}"/>
          </ac:picMkLst>
        </pc:picChg>
        <pc:picChg chg="add del mod">
          <ac:chgData name="Angelo Alfano" userId="S::angelo.alfano@studenti.unimi.it::811ffdfe-f474-4910-bd8c-288bb4be04dc" providerId="AD" clId="Web-{82FD1B10-5AA5-885A-ED8B-5705FDB77496}" dt="2024-12-03T12:11:50.035" v="855"/>
          <ac:picMkLst>
            <pc:docMk/>
            <pc:sldMk cId="3258439176" sldId="278"/>
            <ac:picMk id="9" creationId="{581FEF6E-5414-38B1-4522-B80820023AF8}"/>
          </ac:picMkLst>
        </pc:picChg>
        <pc:picChg chg="add del mod">
          <ac:chgData name="Angelo Alfano" userId="S::angelo.alfano@studenti.unimi.it::811ffdfe-f474-4910-bd8c-288bb4be04dc" providerId="AD" clId="Web-{82FD1B10-5AA5-885A-ED8B-5705FDB77496}" dt="2024-12-03T12:11:50.863" v="856"/>
          <ac:picMkLst>
            <pc:docMk/>
            <pc:sldMk cId="3258439176" sldId="278"/>
            <ac:picMk id="10" creationId="{B923D31D-0DEB-9F3C-AE2C-41CB055A9098}"/>
          </ac:picMkLst>
        </pc:picChg>
        <pc:picChg chg="add mod">
          <ac:chgData name="Angelo Alfano" userId="S::angelo.alfano@studenti.unimi.it::811ffdfe-f474-4910-bd8c-288bb4be04dc" providerId="AD" clId="Web-{82FD1B10-5AA5-885A-ED8B-5705FDB77496}" dt="2024-12-03T12:15:00.603" v="936" actId="14100"/>
          <ac:picMkLst>
            <pc:docMk/>
            <pc:sldMk cId="3258439176" sldId="278"/>
            <ac:picMk id="11" creationId="{18BE10CA-915D-20AD-7061-4ABD51791066}"/>
          </ac:picMkLst>
        </pc:picChg>
        <pc:picChg chg="add mod">
          <ac:chgData name="Angelo Alfano" userId="S::angelo.alfano@studenti.unimi.it::811ffdfe-f474-4910-bd8c-288bb4be04dc" providerId="AD" clId="Web-{82FD1B10-5AA5-885A-ED8B-5705FDB77496}" dt="2024-12-03T12:15:33.401" v="937" actId="1076"/>
          <ac:picMkLst>
            <pc:docMk/>
            <pc:sldMk cId="3258439176" sldId="278"/>
            <ac:picMk id="12" creationId="{0E982B49-9C82-FEB8-37C4-01F3D88371E4}"/>
          </ac:picMkLst>
        </pc:picChg>
        <pc:picChg chg="add mod">
          <ac:chgData name="Angelo Alfano" userId="S::angelo.alfano@studenti.unimi.it::811ffdfe-f474-4910-bd8c-288bb4be04dc" providerId="AD" clId="Web-{82FD1B10-5AA5-885A-ED8B-5705FDB77496}" dt="2024-12-03T12:21:14.723" v="983" actId="1076"/>
          <ac:picMkLst>
            <pc:docMk/>
            <pc:sldMk cId="3258439176" sldId="278"/>
            <ac:picMk id="13" creationId="{E9074F80-8A87-E014-2B0A-4D67C3DFA17A}"/>
          </ac:picMkLst>
        </pc:picChg>
        <pc:picChg chg="add mod">
          <ac:chgData name="Angelo Alfano" userId="S::angelo.alfano@studenti.unimi.it::811ffdfe-f474-4910-bd8c-288bb4be04dc" providerId="AD" clId="Web-{82FD1B10-5AA5-885A-ED8B-5705FDB77496}" dt="2024-12-03T12:14:02.367" v="927" actId="1076"/>
          <ac:picMkLst>
            <pc:docMk/>
            <pc:sldMk cId="3258439176" sldId="278"/>
            <ac:picMk id="14" creationId="{F6DEC855-3ADC-7C6B-6CD7-9A0F6AC6BDBA}"/>
          </ac:picMkLst>
        </pc:picChg>
      </pc:sldChg>
      <pc:sldChg chg="addSp delSp modSp add del replId">
        <pc:chgData name="Angelo Alfano" userId="S::angelo.alfano@studenti.unimi.it::811ffdfe-f474-4910-bd8c-288bb4be04dc" providerId="AD" clId="Web-{82FD1B10-5AA5-885A-ED8B-5705FDB77496}" dt="2024-12-03T13:46:19.157" v="1251"/>
        <pc:sldMkLst>
          <pc:docMk/>
          <pc:sldMk cId="119632055" sldId="279"/>
        </pc:sldMkLst>
        <pc:spChg chg="del">
          <ac:chgData name="Angelo Alfano" userId="S::angelo.alfano@studenti.unimi.it::811ffdfe-f474-4910-bd8c-288bb4be04dc" providerId="AD" clId="Web-{82FD1B10-5AA5-885A-ED8B-5705FDB77496}" dt="2024-12-03T12:17:08.404" v="945"/>
          <ac:spMkLst>
            <pc:docMk/>
            <pc:sldMk cId="119632055" sldId="279"/>
            <ac:spMk id="3" creationId="{6823D41D-6D22-2D2B-3B6B-55D14EE3CC38}"/>
          </ac:spMkLst>
        </pc:spChg>
        <pc:spChg chg="del">
          <ac:chgData name="Angelo Alfano" userId="S::angelo.alfano@studenti.unimi.it::811ffdfe-f474-4910-bd8c-288bb4be04dc" providerId="AD" clId="Web-{82FD1B10-5AA5-885A-ED8B-5705FDB77496}" dt="2024-12-03T12:17:08.404" v="944"/>
          <ac:spMkLst>
            <pc:docMk/>
            <pc:sldMk cId="119632055" sldId="279"/>
            <ac:spMk id="4" creationId="{9B7A103F-8354-9C7D-7393-577CD6BF849E}"/>
          </ac:spMkLst>
        </pc:spChg>
        <pc:spChg chg="add mod">
          <ac:chgData name="Angelo Alfano" userId="S::angelo.alfano@studenti.unimi.it::811ffdfe-f474-4910-bd8c-288bb4be04dc" providerId="AD" clId="Web-{82FD1B10-5AA5-885A-ED8B-5705FDB77496}" dt="2024-12-03T12:17:32.389" v="952" actId="20577"/>
          <ac:spMkLst>
            <pc:docMk/>
            <pc:sldMk cId="119632055" sldId="279"/>
            <ac:spMk id="6" creationId="{C9A822E0-16C4-5E3A-32B9-F86A64BB3EF2}"/>
          </ac:spMkLst>
        </pc:spChg>
        <pc:spChg chg="add mod">
          <ac:chgData name="Angelo Alfano" userId="S::angelo.alfano@studenti.unimi.it::811ffdfe-f474-4910-bd8c-288bb4be04dc" providerId="AD" clId="Web-{82FD1B10-5AA5-885A-ED8B-5705FDB77496}" dt="2024-12-03T12:17:40.389" v="954" actId="20577"/>
          <ac:spMkLst>
            <pc:docMk/>
            <pc:sldMk cId="119632055" sldId="279"/>
            <ac:spMk id="9" creationId="{9179AF06-7EAD-41A5-EF60-EC76CCC4913C}"/>
          </ac:spMkLst>
        </pc:spChg>
      </pc:sldChg>
      <pc:sldChg chg="addSp delSp modSp new">
        <pc:chgData name="Angelo Alfano" userId="S::angelo.alfano@studenti.unimi.it::811ffdfe-f474-4910-bd8c-288bb4be04dc" providerId="AD" clId="Web-{82FD1B10-5AA5-885A-ED8B-5705FDB77496}" dt="2024-12-03T13:45:27.889" v="1250" actId="20577"/>
        <pc:sldMkLst>
          <pc:docMk/>
          <pc:sldMk cId="4237652917" sldId="280"/>
        </pc:sldMkLst>
        <pc:spChg chg="add del">
          <ac:chgData name="Angelo Alfano" userId="S::angelo.alfano@studenti.unimi.it::811ffdfe-f474-4910-bd8c-288bb4be04dc" providerId="AD" clId="Web-{82FD1B10-5AA5-885A-ED8B-5705FDB77496}" dt="2024-12-03T12:20:41.378" v="971"/>
          <ac:spMkLst>
            <pc:docMk/>
            <pc:sldMk cId="4237652917" sldId="280"/>
            <ac:spMk id="5" creationId="{A59A3CE3-8175-D149-6C9E-ACD8DB726892}"/>
          </ac:spMkLst>
        </pc:spChg>
        <pc:spChg chg="add del">
          <ac:chgData name="Angelo Alfano" userId="S::angelo.alfano@studenti.unimi.it::811ffdfe-f474-4910-bd8c-288bb4be04dc" providerId="AD" clId="Web-{82FD1B10-5AA5-885A-ED8B-5705FDB77496}" dt="2024-12-03T12:20:41.378" v="970"/>
          <ac:spMkLst>
            <pc:docMk/>
            <pc:sldMk cId="4237652917" sldId="280"/>
            <ac:spMk id="7" creationId="{62635AF1-D7C7-E60C-894A-933EF4352126}"/>
          </ac:spMkLst>
        </pc:spChg>
        <pc:spChg chg="add mod">
          <ac:chgData name="Angelo Alfano" userId="S::angelo.alfano@studenti.unimi.it::811ffdfe-f474-4910-bd8c-288bb4be04dc" providerId="AD" clId="Web-{82FD1B10-5AA5-885A-ED8B-5705FDB77496}" dt="2024-12-03T12:21:44.786" v="988" actId="20577"/>
          <ac:spMkLst>
            <pc:docMk/>
            <pc:sldMk cId="4237652917" sldId="280"/>
            <ac:spMk id="9" creationId="{8F1C8F8C-113E-27AC-03DF-D8F46FA5CA9D}"/>
          </ac:spMkLst>
        </pc:spChg>
        <pc:spChg chg="add mod">
          <ac:chgData name="Angelo Alfano" userId="S::angelo.alfano@studenti.unimi.it::811ffdfe-f474-4910-bd8c-288bb4be04dc" providerId="AD" clId="Web-{82FD1B10-5AA5-885A-ED8B-5705FDB77496}" dt="2024-12-03T13:45:27.889" v="1250" actId="20577"/>
          <ac:spMkLst>
            <pc:docMk/>
            <pc:sldMk cId="4237652917" sldId="280"/>
            <ac:spMk id="11" creationId="{B3A82A52-D7A8-0B1E-66B6-C499EB004C10}"/>
          </ac:spMkLst>
        </pc:spChg>
        <pc:picChg chg="add del">
          <ac:chgData name="Angelo Alfano" userId="S::angelo.alfano@studenti.unimi.it::811ffdfe-f474-4910-bd8c-288bb4be04dc" providerId="AD" clId="Web-{82FD1B10-5AA5-885A-ED8B-5705FDB77496}" dt="2024-12-03T12:20:44.097" v="972"/>
          <ac:picMkLst>
            <pc:docMk/>
            <pc:sldMk cId="4237652917" sldId="280"/>
            <ac:picMk id="3" creationId="{3B486713-2DFD-5967-2621-E8F8C410FFB5}"/>
          </ac:picMkLst>
        </pc:picChg>
        <pc:picChg chg="add mod">
          <ac:chgData name="Angelo Alfano" userId="S::angelo.alfano@studenti.unimi.it::811ffdfe-f474-4910-bd8c-288bb4be04dc" providerId="AD" clId="Web-{82FD1B10-5AA5-885A-ED8B-5705FDB77496}" dt="2024-12-03T13:42:08.756" v="1114"/>
          <ac:picMkLst>
            <pc:docMk/>
            <pc:sldMk cId="4237652917" sldId="280"/>
            <ac:picMk id="13" creationId="{691A54C7-16C1-64F3-F64F-FF99EF7803BD}"/>
          </ac:picMkLst>
        </pc:picChg>
        <pc:picChg chg="add mod">
          <ac:chgData name="Angelo Alfano" userId="S::angelo.alfano@studenti.unimi.it::811ffdfe-f474-4910-bd8c-288bb4be04dc" providerId="AD" clId="Web-{82FD1B10-5AA5-885A-ED8B-5705FDB77496}" dt="2024-12-03T13:42:26.335" v="1115"/>
          <ac:picMkLst>
            <pc:docMk/>
            <pc:sldMk cId="4237652917" sldId="280"/>
            <ac:picMk id="15" creationId="{1E71E313-1D8E-2E8A-7C78-37B5583210AB}"/>
          </ac:picMkLst>
        </pc:picChg>
        <pc:picChg chg="add mod">
          <ac:chgData name="Angelo Alfano" userId="S::angelo.alfano@studenti.unimi.it::811ffdfe-f474-4910-bd8c-288bb4be04dc" providerId="AD" clId="Web-{82FD1B10-5AA5-885A-ED8B-5705FDB77496}" dt="2024-12-03T13:42:59.180" v="1116"/>
          <ac:picMkLst>
            <pc:docMk/>
            <pc:sldMk cId="4237652917" sldId="280"/>
            <ac:picMk id="17" creationId="{56DA80BD-E07B-F8DA-D1CD-40B19EA4248B}"/>
          </ac:picMkLst>
        </pc:picChg>
        <pc:picChg chg="add mod">
          <ac:chgData name="Angelo Alfano" userId="S::angelo.alfano@studenti.unimi.it::811ffdfe-f474-4910-bd8c-288bb4be04dc" providerId="AD" clId="Web-{82FD1B10-5AA5-885A-ED8B-5705FDB77496}" dt="2024-12-03T13:41:48.583" v="1113"/>
          <ac:picMkLst>
            <pc:docMk/>
            <pc:sldMk cId="4237652917" sldId="280"/>
            <ac:picMk id="19" creationId="{CE67BC3A-B5B6-55F8-7F5C-CC3474ED1E7D}"/>
          </ac:picMkLst>
        </pc:picChg>
        <pc:picChg chg="add">
          <ac:chgData name="Angelo Alfano" userId="S::angelo.alfano@studenti.unimi.it::811ffdfe-f474-4910-bd8c-288bb4be04dc" providerId="AD" clId="Web-{82FD1B10-5AA5-885A-ED8B-5705FDB77496}" dt="2024-12-03T12:21:22.270" v="984"/>
          <ac:picMkLst>
            <pc:docMk/>
            <pc:sldMk cId="4237652917" sldId="280"/>
            <ac:picMk id="21" creationId="{D5F6C9ED-F216-1432-336D-80916DEF8F04}"/>
          </ac:picMkLst>
        </pc:picChg>
      </pc:sldChg>
      <pc:sldChg chg="addSp delSp modSp add replId">
        <pc:chgData name="Angelo Alfano" userId="S::angelo.alfano@studenti.unimi.it::811ffdfe-f474-4910-bd8c-288bb4be04dc" providerId="AD" clId="Web-{82FD1B10-5AA5-885A-ED8B-5705FDB77496}" dt="2024-12-03T13:46:54.970" v="1261" actId="14100"/>
        <pc:sldMkLst>
          <pc:docMk/>
          <pc:sldMk cId="1850092031" sldId="281"/>
        </pc:sldMkLst>
        <pc:spChg chg="del">
          <ac:chgData name="Angelo Alfano" userId="S::angelo.alfano@studenti.unimi.it::811ffdfe-f474-4910-bd8c-288bb4be04dc" providerId="AD" clId="Web-{82FD1B10-5AA5-885A-ED8B-5705FDB77496}" dt="2024-12-03T13:46:37.360" v="1254"/>
          <ac:spMkLst>
            <pc:docMk/>
            <pc:sldMk cId="1850092031" sldId="281"/>
            <ac:spMk id="3" creationId="{00000000-0000-0000-0000-000000000000}"/>
          </ac:spMkLst>
        </pc:spChg>
        <pc:spChg chg="del">
          <ac:chgData name="Angelo Alfano" userId="S::angelo.alfano@studenti.unimi.it::811ffdfe-f474-4910-bd8c-288bb4be04dc" providerId="AD" clId="Web-{82FD1B10-5AA5-885A-ED8B-5705FDB77496}" dt="2024-12-03T13:46:37.360" v="1253"/>
          <ac:spMkLst>
            <pc:docMk/>
            <pc:sldMk cId="1850092031" sldId="281"/>
            <ac:spMk id="4" creationId="{00000000-0000-0000-0000-000000000000}"/>
          </ac:spMkLst>
        </pc:spChg>
        <pc:spChg chg="add mod">
          <ac:chgData name="Angelo Alfano" userId="S::angelo.alfano@studenti.unimi.it::811ffdfe-f474-4910-bd8c-288bb4be04dc" providerId="AD" clId="Web-{82FD1B10-5AA5-885A-ED8B-5705FDB77496}" dt="2024-12-03T13:46:47.329" v="1258" actId="20577"/>
          <ac:spMkLst>
            <pc:docMk/>
            <pc:sldMk cId="1850092031" sldId="281"/>
            <ac:spMk id="6" creationId="{80227778-E3C6-D205-B7E8-48128EB46B84}"/>
          </ac:spMkLst>
        </pc:spChg>
        <pc:spChg chg="add mod">
          <ac:chgData name="Angelo Alfano" userId="S::angelo.alfano@studenti.unimi.it::811ffdfe-f474-4910-bd8c-288bb4be04dc" providerId="AD" clId="Web-{82FD1B10-5AA5-885A-ED8B-5705FDB77496}" dt="2024-12-03T13:46:54.970" v="1261" actId="14100"/>
          <ac:spMkLst>
            <pc:docMk/>
            <pc:sldMk cId="1850092031" sldId="281"/>
            <ac:spMk id="8" creationId="{D1E5A227-A05E-E27A-B236-19C9371E1EC9}"/>
          </ac:spMkLst>
        </pc:spChg>
      </pc:sldChg>
      <pc:sldChg chg="modSp add ord replId">
        <pc:chgData name="Angelo Alfano" userId="S::angelo.alfano@studenti.unimi.it::811ffdfe-f474-4910-bd8c-288bb4be04dc" providerId="AD" clId="Web-{82FD1B10-5AA5-885A-ED8B-5705FDB77496}" dt="2024-12-03T14:31:05.585" v="1545" actId="20577"/>
        <pc:sldMkLst>
          <pc:docMk/>
          <pc:sldMk cId="506068346" sldId="282"/>
        </pc:sldMkLst>
        <pc:spChg chg="mod">
          <ac:chgData name="Angelo Alfano" userId="S::angelo.alfano@studenti.unimi.it::811ffdfe-f474-4910-bd8c-288bb4be04dc" providerId="AD" clId="Web-{82FD1B10-5AA5-885A-ED8B-5705FDB77496}" dt="2024-12-03T13:47:48.644" v="1267" actId="20577"/>
          <ac:spMkLst>
            <pc:docMk/>
            <pc:sldMk cId="506068346" sldId="282"/>
            <ac:spMk id="9" creationId="{8F1C8F8C-113E-27AC-03DF-D8F46FA5CA9D}"/>
          </ac:spMkLst>
        </pc:spChg>
        <pc:spChg chg="mod">
          <ac:chgData name="Angelo Alfano" userId="S::angelo.alfano@studenti.unimi.it::811ffdfe-f474-4910-bd8c-288bb4be04dc" providerId="AD" clId="Web-{82FD1B10-5AA5-885A-ED8B-5705FDB77496}" dt="2024-12-03T14:31:05.585" v="1545" actId="20577"/>
          <ac:spMkLst>
            <pc:docMk/>
            <pc:sldMk cId="506068346" sldId="282"/>
            <ac:spMk id="11" creationId="{B3A82A52-D7A8-0B1E-66B6-C499EB004C10}"/>
          </ac:spMkLst>
        </pc:spChg>
        <pc:picChg chg="mod">
          <ac:chgData name="Angelo Alfano" userId="S::angelo.alfano@studenti.unimi.it::811ffdfe-f474-4910-bd8c-288bb4be04dc" providerId="AD" clId="Web-{82FD1B10-5AA5-885A-ED8B-5705FDB77496}" dt="2024-12-03T14:16:28.053" v="1274"/>
          <ac:picMkLst>
            <pc:docMk/>
            <pc:sldMk cId="506068346" sldId="282"/>
            <ac:picMk id="13" creationId="{691A54C7-16C1-64F3-F64F-FF99EF7803BD}"/>
          </ac:picMkLst>
        </pc:picChg>
        <pc:picChg chg="mod">
          <ac:chgData name="Angelo Alfano" userId="S::angelo.alfano@studenti.unimi.it::811ffdfe-f474-4910-bd8c-288bb4be04dc" providerId="AD" clId="Web-{82FD1B10-5AA5-885A-ED8B-5705FDB77496}" dt="2024-12-03T14:17:06.038" v="1276"/>
          <ac:picMkLst>
            <pc:docMk/>
            <pc:sldMk cId="506068346" sldId="282"/>
            <ac:picMk id="15" creationId="{1E71E313-1D8E-2E8A-7C78-37B5583210AB}"/>
          </ac:picMkLst>
        </pc:picChg>
        <pc:picChg chg="mod">
          <ac:chgData name="Angelo Alfano" userId="S::angelo.alfano@studenti.unimi.it::811ffdfe-f474-4910-bd8c-288bb4be04dc" providerId="AD" clId="Web-{82FD1B10-5AA5-885A-ED8B-5705FDB77496}" dt="2024-12-03T14:17:15.507" v="1277"/>
          <ac:picMkLst>
            <pc:docMk/>
            <pc:sldMk cId="506068346" sldId="282"/>
            <ac:picMk id="17" creationId="{56DA80BD-E07B-F8DA-D1CD-40B19EA4248B}"/>
          </ac:picMkLst>
        </pc:picChg>
        <pc:picChg chg="mod">
          <ac:chgData name="Angelo Alfano" userId="S::angelo.alfano@studenti.unimi.it::811ffdfe-f474-4910-bd8c-288bb4be04dc" providerId="AD" clId="Web-{82FD1B10-5AA5-885A-ED8B-5705FDB77496}" dt="2024-12-03T14:17:38.524" v="1278"/>
          <ac:picMkLst>
            <pc:docMk/>
            <pc:sldMk cId="506068346" sldId="282"/>
            <ac:picMk id="19" creationId="{CE67BC3A-B5B6-55F8-7F5C-CC3474ED1E7D}"/>
          </ac:picMkLst>
        </pc:picChg>
      </pc:sldChg>
    </pc:docChg>
  </pc:docChgLst>
  <pc:docChgLst>
    <pc:chgData name="Angelo Alfano" userId="S::angelo.alfano@studenti.unimi.it::811ffdfe-f474-4910-bd8c-288bb4be04dc" providerId="AD" clId="Web-{6BF7DDC4-39CD-6F2B-17D9-7651E2853FF6}"/>
    <pc:docChg chg="modSld sldOrd">
      <pc:chgData name="Angelo Alfano" userId="S::angelo.alfano@studenti.unimi.it::811ffdfe-f474-4910-bd8c-288bb4be04dc" providerId="AD" clId="Web-{6BF7DDC4-39CD-6F2B-17D9-7651E2853FF6}" dt="2024-12-04T15:52:39.814" v="14" actId="20577"/>
      <pc:docMkLst>
        <pc:docMk/>
      </pc:docMkLst>
      <pc:sldChg chg="ord">
        <pc:chgData name="Angelo Alfano" userId="S::angelo.alfano@studenti.unimi.it::811ffdfe-f474-4910-bd8c-288bb4be04dc" providerId="AD" clId="Web-{6BF7DDC4-39CD-6F2B-17D9-7651E2853FF6}" dt="2024-12-04T14:31:41.289" v="1"/>
        <pc:sldMkLst>
          <pc:docMk/>
          <pc:sldMk cId="0" sldId="263"/>
        </pc:sldMkLst>
      </pc:sldChg>
      <pc:sldChg chg="modSp">
        <pc:chgData name="Angelo Alfano" userId="S::angelo.alfano@studenti.unimi.it::811ffdfe-f474-4910-bd8c-288bb4be04dc" providerId="AD" clId="Web-{6BF7DDC4-39CD-6F2B-17D9-7651E2853FF6}" dt="2024-12-04T14:31:08.194" v="0" actId="1076"/>
        <pc:sldMkLst>
          <pc:docMk/>
          <pc:sldMk cId="0" sldId="265"/>
        </pc:sldMkLst>
        <pc:picChg chg="mod">
          <ac:chgData name="Angelo Alfano" userId="S::angelo.alfano@studenti.unimi.it::811ffdfe-f474-4910-bd8c-288bb4be04dc" providerId="AD" clId="Web-{6BF7DDC4-39CD-6F2B-17D9-7651E2853FF6}" dt="2024-12-04T14:31:08.194" v="0" actId="1076"/>
          <ac:picMkLst>
            <pc:docMk/>
            <pc:sldMk cId="0" sldId="265"/>
            <ac:picMk id="13" creationId="{5D089F71-A99A-4927-719F-250817A5DB5A}"/>
          </ac:picMkLst>
        </pc:picChg>
      </pc:sldChg>
      <pc:sldChg chg="ord">
        <pc:chgData name="Angelo Alfano" userId="S::angelo.alfano@studenti.unimi.it::811ffdfe-f474-4910-bd8c-288bb4be04dc" providerId="AD" clId="Web-{6BF7DDC4-39CD-6F2B-17D9-7651E2853FF6}" dt="2024-12-04T14:53:35.002" v="2"/>
        <pc:sldMkLst>
          <pc:docMk/>
          <pc:sldMk cId="0" sldId="266"/>
        </pc:sldMkLst>
      </pc:sldChg>
      <pc:sldChg chg="modSp">
        <pc:chgData name="Angelo Alfano" userId="S::angelo.alfano@studenti.unimi.it::811ffdfe-f474-4910-bd8c-288bb4be04dc" providerId="AD" clId="Web-{6BF7DDC4-39CD-6F2B-17D9-7651E2853FF6}" dt="2024-12-04T15:26:09.500" v="6" actId="20577"/>
        <pc:sldMkLst>
          <pc:docMk/>
          <pc:sldMk cId="2917529502" sldId="272"/>
        </pc:sldMkLst>
        <pc:spChg chg="mod">
          <ac:chgData name="Angelo Alfano" userId="S::angelo.alfano@studenti.unimi.it::811ffdfe-f474-4910-bd8c-288bb4be04dc" providerId="AD" clId="Web-{6BF7DDC4-39CD-6F2B-17D9-7651E2853FF6}" dt="2024-12-04T15:26:09.500" v="6" actId="20577"/>
          <ac:spMkLst>
            <pc:docMk/>
            <pc:sldMk cId="2917529502" sldId="272"/>
            <ac:spMk id="4" creationId="{ECCD83C0-8ECC-0E66-6A67-EC7C5C08D815}"/>
          </ac:spMkLst>
        </pc:spChg>
      </pc:sldChg>
      <pc:sldChg chg="modSp">
        <pc:chgData name="Angelo Alfano" userId="S::angelo.alfano@studenti.unimi.it::811ffdfe-f474-4910-bd8c-288bb4be04dc" providerId="AD" clId="Web-{6BF7DDC4-39CD-6F2B-17D9-7651E2853FF6}" dt="2024-12-04T15:52:39.814" v="14" actId="20577"/>
        <pc:sldMkLst>
          <pc:docMk/>
          <pc:sldMk cId="506068346" sldId="282"/>
        </pc:sldMkLst>
        <pc:spChg chg="mod">
          <ac:chgData name="Angelo Alfano" userId="S::angelo.alfano@studenti.unimi.it::811ffdfe-f474-4910-bd8c-288bb4be04dc" providerId="AD" clId="Web-{6BF7DDC4-39CD-6F2B-17D9-7651E2853FF6}" dt="2024-12-04T15:52:39.814" v="14" actId="20577"/>
          <ac:spMkLst>
            <pc:docMk/>
            <pc:sldMk cId="506068346" sldId="282"/>
            <ac:spMk id="11" creationId="{B3A82A52-D7A8-0B1E-66B6-C499EB004C10}"/>
          </ac:spMkLst>
        </pc:spChg>
      </pc:sldChg>
    </pc:docChg>
  </pc:docChgLst>
  <pc:docChgLst>
    <pc:chgData name="Angelo Alfano" userId="S::angelo.alfano@studenti.unimi.it::811ffdfe-f474-4910-bd8c-288bb4be04dc" providerId="AD" clId="Web-{518F40A4-3B54-5D9D-850C-A59BB643D26C}"/>
    <pc:docChg chg="modSld">
      <pc:chgData name="Angelo Alfano" userId="S::angelo.alfano@studenti.unimi.it::811ffdfe-f474-4910-bd8c-288bb4be04dc" providerId="AD" clId="Web-{518F40A4-3B54-5D9D-850C-A59BB643D26C}" dt="2024-12-04T14:17:30.827" v="1" actId="1076"/>
      <pc:docMkLst>
        <pc:docMk/>
      </pc:docMkLst>
      <pc:sldChg chg="modSp">
        <pc:chgData name="Angelo Alfano" userId="S::angelo.alfano@studenti.unimi.it::811ffdfe-f474-4910-bd8c-288bb4be04dc" providerId="AD" clId="Web-{518F40A4-3B54-5D9D-850C-A59BB643D26C}" dt="2024-12-04T14:17:30.827" v="1" actId="1076"/>
        <pc:sldMkLst>
          <pc:docMk/>
          <pc:sldMk cId="2242111236" sldId="283"/>
        </pc:sldMkLst>
        <pc:picChg chg="mod">
          <ac:chgData name="Angelo Alfano" userId="S::angelo.alfano@studenti.unimi.it::811ffdfe-f474-4910-bd8c-288bb4be04dc" providerId="AD" clId="Web-{518F40A4-3B54-5D9D-850C-A59BB643D26C}" dt="2024-12-04T14:17:28.358" v="0" actId="1076"/>
          <ac:picMkLst>
            <pc:docMk/>
            <pc:sldMk cId="2242111236" sldId="283"/>
            <ac:picMk id="8" creationId="{27795043-7B7D-7C73-EDF3-0BD0856A6536}"/>
          </ac:picMkLst>
        </pc:picChg>
        <pc:picChg chg="mod">
          <ac:chgData name="Angelo Alfano" userId="S::angelo.alfano@studenti.unimi.it::811ffdfe-f474-4910-bd8c-288bb4be04dc" providerId="AD" clId="Web-{518F40A4-3B54-5D9D-850C-A59BB643D26C}" dt="2024-12-04T14:17:30.827" v="1" actId="1076"/>
          <ac:picMkLst>
            <pc:docMk/>
            <pc:sldMk cId="2242111236" sldId="283"/>
            <ac:picMk id="12" creationId="{57513147-4AFE-34A4-3544-D6F5D9A91BEF}"/>
          </ac:picMkLst>
        </pc:picChg>
      </pc:sldChg>
    </pc:docChg>
  </pc:docChgLst>
  <pc:docChgLst>
    <pc:chgData name="Angelo Alfano" userId="S::angelo.alfano@studenti.unimi.it::811ffdfe-f474-4910-bd8c-288bb4be04dc" providerId="AD" clId="Web-{52051980-AB82-7CA2-22E4-CDCEADE47697}"/>
    <pc:docChg chg="delSld modSld">
      <pc:chgData name="Angelo Alfano" userId="S::angelo.alfano@studenti.unimi.it::811ffdfe-f474-4910-bd8c-288bb4be04dc" providerId="AD" clId="Web-{52051980-AB82-7CA2-22E4-CDCEADE47697}" dt="2024-12-04T12:49:24.251" v="682" actId="20577"/>
      <pc:docMkLst>
        <pc:docMk/>
      </pc:docMkLst>
      <pc:sldChg chg="addSp modSp">
        <pc:chgData name="Angelo Alfano" userId="S::angelo.alfano@studenti.unimi.it::811ffdfe-f474-4910-bd8c-288bb4be04dc" providerId="AD" clId="Web-{52051980-AB82-7CA2-22E4-CDCEADE47697}" dt="2024-12-04T11:56:17.765" v="508" actId="20577"/>
        <pc:sldMkLst>
          <pc:docMk/>
          <pc:sldMk cId="0" sldId="266"/>
        </pc:sldMkLst>
        <pc:spChg chg="mod">
          <ac:chgData name="Angelo Alfano" userId="S::angelo.alfano@studenti.unimi.it::811ffdfe-f474-4910-bd8c-288bb4be04dc" providerId="AD" clId="Web-{52051980-AB82-7CA2-22E4-CDCEADE47697}" dt="2024-12-04T11:55:51.686" v="502" actId="20577"/>
          <ac:spMkLst>
            <pc:docMk/>
            <pc:sldMk cId="0" sldId="266"/>
            <ac:spMk id="5" creationId="{00000000-0000-0000-0000-000000000000}"/>
          </ac:spMkLst>
        </pc:spChg>
        <pc:spChg chg="add mod">
          <ac:chgData name="Angelo Alfano" userId="S::angelo.alfano@studenti.unimi.it::811ffdfe-f474-4910-bd8c-288bb4be04dc" providerId="AD" clId="Web-{52051980-AB82-7CA2-22E4-CDCEADE47697}" dt="2024-12-04T11:56:17.765" v="508" actId="20577"/>
          <ac:spMkLst>
            <pc:docMk/>
            <pc:sldMk cId="0" sldId="266"/>
            <ac:spMk id="6" creationId="{CA6537B7-82EE-65B3-C42D-F263BD50AC0B}"/>
          </ac:spMkLst>
        </pc:spChg>
      </pc:sldChg>
      <pc:sldChg chg="addSp delSp modSp modNotes">
        <pc:chgData name="Angelo Alfano" userId="S::angelo.alfano@studenti.unimi.it::811ffdfe-f474-4910-bd8c-288bb4be04dc" providerId="AD" clId="Web-{52051980-AB82-7CA2-22E4-CDCEADE47697}" dt="2024-12-04T11:04:05.074" v="498" actId="20577"/>
        <pc:sldMkLst>
          <pc:docMk/>
          <pc:sldMk cId="1003787576" sldId="275"/>
        </pc:sldMkLst>
        <pc:spChg chg="mod">
          <ac:chgData name="Angelo Alfano" userId="S::angelo.alfano@studenti.unimi.it::811ffdfe-f474-4910-bd8c-288bb4be04dc" providerId="AD" clId="Web-{52051980-AB82-7CA2-22E4-CDCEADE47697}" dt="2024-12-04T11:00:48.585" v="406" actId="20577"/>
          <ac:spMkLst>
            <pc:docMk/>
            <pc:sldMk cId="1003787576" sldId="275"/>
            <ac:spMk id="5" creationId="{B193512B-5B2D-6530-5E0B-58CFAF203AC1}"/>
          </ac:spMkLst>
        </pc:spChg>
        <pc:spChg chg="add del">
          <ac:chgData name="Angelo Alfano" userId="S::angelo.alfano@studenti.unimi.it::811ffdfe-f474-4910-bd8c-288bb4be04dc" providerId="AD" clId="Web-{52051980-AB82-7CA2-22E4-CDCEADE47697}" dt="2024-12-04T10:37:56.202" v="225"/>
          <ac:spMkLst>
            <pc:docMk/>
            <pc:sldMk cId="1003787576" sldId="275"/>
            <ac:spMk id="7" creationId="{D95FA365-0004-6231-77EA-471EF6E2CBBB}"/>
          </ac:spMkLst>
        </pc:spChg>
        <pc:spChg chg="add del">
          <ac:chgData name="Angelo Alfano" userId="S::angelo.alfano@studenti.unimi.it::811ffdfe-f474-4910-bd8c-288bb4be04dc" providerId="AD" clId="Web-{52051980-AB82-7CA2-22E4-CDCEADE47697}" dt="2024-12-04T10:38:08.999" v="243"/>
          <ac:spMkLst>
            <pc:docMk/>
            <pc:sldMk cId="1003787576" sldId="275"/>
            <ac:spMk id="9" creationId="{AAB27570-8EEA-2C64-9155-87FA4205A52A}"/>
          </ac:spMkLst>
        </pc:spChg>
        <pc:spChg chg="add del">
          <ac:chgData name="Angelo Alfano" userId="S::angelo.alfano@studenti.unimi.it::811ffdfe-f474-4910-bd8c-288bb4be04dc" providerId="AD" clId="Web-{52051980-AB82-7CA2-22E4-CDCEADE47697}" dt="2024-12-04T10:38:08.999" v="242"/>
          <ac:spMkLst>
            <pc:docMk/>
            <pc:sldMk cId="1003787576" sldId="275"/>
            <ac:spMk id="11" creationId="{5E314149-D065-C687-BE5B-2A4E7C2A4DDC}"/>
          </ac:spMkLst>
        </pc:spChg>
        <pc:spChg chg="add del mod">
          <ac:chgData name="Angelo Alfano" userId="S::angelo.alfano@studenti.unimi.it::811ffdfe-f474-4910-bd8c-288bb4be04dc" providerId="AD" clId="Web-{52051980-AB82-7CA2-22E4-CDCEADE47697}" dt="2024-12-04T10:39:11.548" v="291" actId="1076"/>
          <ac:spMkLst>
            <pc:docMk/>
            <pc:sldMk cId="1003787576" sldId="275"/>
            <ac:spMk id="13" creationId="{A21E4EBD-B2E8-B6AD-4B05-A06CCEB0DC51}"/>
          </ac:spMkLst>
        </pc:spChg>
        <pc:spChg chg="add del mod">
          <ac:chgData name="Angelo Alfano" userId="S::angelo.alfano@studenti.unimi.it::811ffdfe-f474-4910-bd8c-288bb4be04dc" providerId="AD" clId="Web-{52051980-AB82-7CA2-22E4-CDCEADE47697}" dt="2024-12-04T10:41:00.693" v="316" actId="14100"/>
          <ac:spMkLst>
            <pc:docMk/>
            <pc:sldMk cId="1003787576" sldId="275"/>
            <ac:spMk id="15" creationId="{4EA8B1FB-FA79-178A-DEA7-B8C1E5965B7A}"/>
          </ac:spMkLst>
        </pc:spChg>
        <pc:spChg chg="add del mod">
          <ac:chgData name="Angelo Alfano" userId="S::angelo.alfano@studenti.unimi.it::811ffdfe-f474-4910-bd8c-288bb4be04dc" providerId="AD" clId="Web-{52051980-AB82-7CA2-22E4-CDCEADE47697}" dt="2024-12-04T11:00:38.366" v="395" actId="20577"/>
          <ac:spMkLst>
            <pc:docMk/>
            <pc:sldMk cId="1003787576" sldId="275"/>
            <ac:spMk id="17" creationId="{D2534DAD-0C69-E5B1-A046-D84A1A3B97E9}"/>
          </ac:spMkLst>
        </pc:spChg>
        <pc:spChg chg="add del mod">
          <ac:chgData name="Angelo Alfano" userId="S::angelo.alfano@studenti.unimi.it::811ffdfe-f474-4910-bd8c-288bb4be04dc" providerId="AD" clId="Web-{52051980-AB82-7CA2-22E4-CDCEADE47697}" dt="2024-12-04T10:39:11.626" v="294" actId="1076"/>
          <ac:spMkLst>
            <pc:docMk/>
            <pc:sldMk cId="1003787576" sldId="275"/>
            <ac:spMk id="19" creationId="{C288A3DD-119C-629D-C320-107FC00481A5}"/>
          </ac:spMkLst>
        </pc:spChg>
        <pc:spChg chg="add del mod">
          <ac:chgData name="Angelo Alfano" userId="S::angelo.alfano@studenti.unimi.it::811ffdfe-f474-4910-bd8c-288bb4be04dc" providerId="AD" clId="Web-{52051980-AB82-7CA2-22E4-CDCEADE47697}" dt="2024-12-04T11:03:38.824" v="442" actId="20577"/>
          <ac:spMkLst>
            <pc:docMk/>
            <pc:sldMk cId="1003787576" sldId="275"/>
            <ac:spMk id="21" creationId="{F3C16FD3-4984-9CDB-5460-215C53FA41EF}"/>
          </ac:spMkLst>
        </pc:spChg>
        <pc:spChg chg="add del mod">
          <ac:chgData name="Angelo Alfano" userId="S::angelo.alfano@studenti.unimi.it::811ffdfe-f474-4910-bd8c-288bb4be04dc" providerId="AD" clId="Web-{52051980-AB82-7CA2-22E4-CDCEADE47697}" dt="2024-12-04T11:04:05.074" v="498" actId="20577"/>
          <ac:spMkLst>
            <pc:docMk/>
            <pc:sldMk cId="1003787576" sldId="275"/>
            <ac:spMk id="23" creationId="{A987A51D-C347-114D-D8F8-5B2E424F2580}"/>
          </ac:spMkLst>
        </pc:spChg>
        <pc:spChg chg="add del">
          <ac:chgData name="Angelo Alfano" userId="S::angelo.alfano@studenti.unimi.it::811ffdfe-f474-4910-bd8c-288bb4be04dc" providerId="AD" clId="Web-{52051980-AB82-7CA2-22E4-CDCEADE47697}" dt="2024-12-04T10:37:59.952" v="235"/>
          <ac:spMkLst>
            <pc:docMk/>
            <pc:sldMk cId="1003787576" sldId="275"/>
            <ac:spMk id="24" creationId="{6584E555-078C-FFFA-6F78-04B341835225}"/>
          </ac:spMkLst>
        </pc:spChg>
        <pc:spChg chg="add del">
          <ac:chgData name="Angelo Alfano" userId="S::angelo.alfano@studenti.unimi.it::811ffdfe-f474-4910-bd8c-288bb4be04dc" providerId="AD" clId="Web-{52051980-AB82-7CA2-22E4-CDCEADE47697}" dt="2024-12-04T10:37:59.952" v="234"/>
          <ac:spMkLst>
            <pc:docMk/>
            <pc:sldMk cId="1003787576" sldId="275"/>
            <ac:spMk id="25" creationId="{F2F3E15D-799B-D704-9E71-2CF8BBC07787}"/>
          </ac:spMkLst>
        </pc:spChg>
        <pc:spChg chg="mod">
          <ac:chgData name="Angelo Alfano" userId="S::angelo.alfano@studenti.unimi.it::811ffdfe-f474-4910-bd8c-288bb4be04dc" providerId="AD" clId="Web-{52051980-AB82-7CA2-22E4-CDCEADE47697}" dt="2024-12-04T10:38:41.329" v="267" actId="1076"/>
          <ac:spMkLst>
            <pc:docMk/>
            <pc:sldMk cId="1003787576" sldId="275"/>
            <ac:spMk id="26" creationId="{E487F463-5059-B5C7-FCFE-BC8CFE37C236}"/>
          </ac:spMkLst>
        </pc:spChg>
        <pc:spChg chg="mod">
          <ac:chgData name="Angelo Alfano" userId="S::angelo.alfano@studenti.unimi.it::811ffdfe-f474-4910-bd8c-288bb4be04dc" providerId="AD" clId="Web-{52051980-AB82-7CA2-22E4-CDCEADE47697}" dt="2024-12-04T10:38:41.344" v="268" actId="1076"/>
          <ac:spMkLst>
            <pc:docMk/>
            <pc:sldMk cId="1003787576" sldId="275"/>
            <ac:spMk id="27" creationId="{5582A549-FE61-30E5-0CE2-CEA66405682B}"/>
          </ac:spMkLst>
        </pc:spChg>
        <pc:spChg chg="mod">
          <ac:chgData name="Angelo Alfano" userId="S::angelo.alfano@studenti.unimi.it::811ffdfe-f474-4910-bd8c-288bb4be04dc" providerId="AD" clId="Web-{52051980-AB82-7CA2-22E4-CDCEADE47697}" dt="2024-12-04T10:38:41.360" v="269" actId="1076"/>
          <ac:spMkLst>
            <pc:docMk/>
            <pc:sldMk cId="1003787576" sldId="275"/>
            <ac:spMk id="28" creationId="{C437D4DE-CC3D-E50E-7E26-B1A627296F9F}"/>
          </ac:spMkLst>
        </pc:spChg>
        <pc:spChg chg="mod">
          <ac:chgData name="Angelo Alfano" userId="S::angelo.alfano@studenti.unimi.it::811ffdfe-f474-4910-bd8c-288bb4be04dc" providerId="AD" clId="Web-{52051980-AB82-7CA2-22E4-CDCEADE47697}" dt="2024-12-04T10:38:41.375" v="270" actId="1076"/>
          <ac:spMkLst>
            <pc:docMk/>
            <pc:sldMk cId="1003787576" sldId="275"/>
            <ac:spMk id="29" creationId="{705A97FD-AC6E-8483-79A6-72AA3E9E07C9}"/>
          </ac:spMkLst>
        </pc:spChg>
        <pc:spChg chg="mod">
          <ac:chgData name="Angelo Alfano" userId="S::angelo.alfano@studenti.unimi.it::811ffdfe-f474-4910-bd8c-288bb4be04dc" providerId="AD" clId="Web-{52051980-AB82-7CA2-22E4-CDCEADE47697}" dt="2024-12-04T10:38:41.391" v="271" actId="1076"/>
          <ac:spMkLst>
            <pc:docMk/>
            <pc:sldMk cId="1003787576" sldId="275"/>
            <ac:spMk id="30" creationId="{89125FF0-42DA-6111-286B-DAF55C1F9CAA}"/>
          </ac:spMkLst>
        </pc:spChg>
        <pc:spChg chg="mod">
          <ac:chgData name="Angelo Alfano" userId="S::angelo.alfano@studenti.unimi.it::811ffdfe-f474-4910-bd8c-288bb4be04dc" providerId="AD" clId="Web-{52051980-AB82-7CA2-22E4-CDCEADE47697}" dt="2024-12-04T10:38:41.422" v="272" actId="1076"/>
          <ac:spMkLst>
            <pc:docMk/>
            <pc:sldMk cId="1003787576" sldId="275"/>
            <ac:spMk id="31" creationId="{2FB35FED-FFDF-9887-9E1C-31234ED79462}"/>
          </ac:spMkLst>
        </pc:spChg>
        <pc:picChg chg="mod">
          <ac:chgData name="Angelo Alfano" userId="S::angelo.alfano@studenti.unimi.it::811ffdfe-f474-4910-bd8c-288bb4be04dc" providerId="AD" clId="Web-{52051980-AB82-7CA2-22E4-CDCEADE47697}" dt="2024-12-04T10:37:50.171" v="222" actId="1076"/>
          <ac:picMkLst>
            <pc:docMk/>
            <pc:sldMk cId="1003787576" sldId="275"/>
            <ac:picMk id="3" creationId="{E40818D0-D433-84F0-DA82-B4EC19AC2352}"/>
          </ac:picMkLst>
        </pc:picChg>
      </pc:sldChg>
      <pc:sldChg chg="del modNotes">
        <pc:chgData name="Angelo Alfano" userId="S::angelo.alfano@studenti.unimi.it::811ffdfe-f474-4910-bd8c-288bb4be04dc" providerId="AD" clId="Web-{52051980-AB82-7CA2-22E4-CDCEADE47697}" dt="2024-12-04T10:32:55.457" v="123"/>
        <pc:sldMkLst>
          <pc:docMk/>
          <pc:sldMk cId="2806391252" sldId="276"/>
        </pc:sldMkLst>
      </pc:sldChg>
      <pc:sldChg chg="modSp addAnim delAnim modAnim">
        <pc:chgData name="Angelo Alfano" userId="S::angelo.alfano@studenti.unimi.it::811ffdfe-f474-4910-bd8c-288bb4be04dc" providerId="AD" clId="Web-{52051980-AB82-7CA2-22E4-CDCEADE47697}" dt="2024-12-04T12:47:17.855" v="672" actId="20577"/>
        <pc:sldMkLst>
          <pc:docMk/>
          <pc:sldMk cId="3258439176" sldId="278"/>
        </pc:sldMkLst>
        <pc:spChg chg="mod ord">
          <ac:chgData name="Angelo Alfano" userId="S::angelo.alfano@studenti.unimi.it::811ffdfe-f474-4910-bd8c-288bb4be04dc" providerId="AD" clId="Web-{52051980-AB82-7CA2-22E4-CDCEADE47697}" dt="2024-12-04T12:47:17.855" v="672" actId="20577"/>
          <ac:spMkLst>
            <pc:docMk/>
            <pc:sldMk cId="3258439176" sldId="278"/>
            <ac:spMk id="5" creationId="{9CBA435A-BDE6-BA1B-9050-BE00A7DDCCA1}"/>
          </ac:spMkLst>
        </pc:spChg>
        <pc:picChg chg="mod">
          <ac:chgData name="Angelo Alfano" userId="S::angelo.alfano@studenti.unimi.it::811ffdfe-f474-4910-bd8c-288bb4be04dc" providerId="AD" clId="Web-{52051980-AB82-7CA2-22E4-CDCEADE47697}" dt="2024-12-04T12:36:37.391" v="559" actId="14100"/>
          <ac:picMkLst>
            <pc:docMk/>
            <pc:sldMk cId="3258439176" sldId="278"/>
            <ac:picMk id="11" creationId="{18BE10CA-915D-20AD-7061-4ABD51791066}"/>
          </ac:picMkLst>
        </pc:picChg>
        <pc:picChg chg="mod">
          <ac:chgData name="Angelo Alfano" userId="S::angelo.alfano@studenti.unimi.it::811ffdfe-f474-4910-bd8c-288bb4be04dc" providerId="AD" clId="Web-{52051980-AB82-7CA2-22E4-CDCEADE47697}" dt="2024-12-04T12:37:01.204" v="563" actId="14100"/>
          <ac:picMkLst>
            <pc:docMk/>
            <pc:sldMk cId="3258439176" sldId="278"/>
            <ac:picMk id="12" creationId="{0E982B49-9C82-FEB8-37C4-01F3D88371E4}"/>
          </ac:picMkLst>
        </pc:picChg>
        <pc:picChg chg="mod">
          <ac:chgData name="Angelo Alfano" userId="S::angelo.alfano@studenti.unimi.it::811ffdfe-f474-4910-bd8c-288bb4be04dc" providerId="AD" clId="Web-{52051980-AB82-7CA2-22E4-CDCEADE47697}" dt="2024-12-04T12:37:13.361" v="566" actId="1076"/>
          <ac:picMkLst>
            <pc:docMk/>
            <pc:sldMk cId="3258439176" sldId="278"/>
            <ac:picMk id="13" creationId="{E9074F80-8A87-E014-2B0A-4D67C3DFA17A}"/>
          </ac:picMkLst>
        </pc:picChg>
        <pc:picChg chg="mod ord">
          <ac:chgData name="Angelo Alfano" userId="S::angelo.alfano@studenti.unimi.it::811ffdfe-f474-4910-bd8c-288bb4be04dc" providerId="AD" clId="Web-{52051980-AB82-7CA2-22E4-CDCEADE47697}" dt="2024-12-04T12:36:21.140" v="555"/>
          <ac:picMkLst>
            <pc:docMk/>
            <pc:sldMk cId="3258439176" sldId="278"/>
            <ac:picMk id="14" creationId="{F6DEC855-3ADC-7C6B-6CD7-9A0F6AC6BDBA}"/>
          </ac:picMkLst>
        </pc:picChg>
      </pc:sldChg>
      <pc:sldChg chg="modSp addAnim">
        <pc:chgData name="Angelo Alfano" userId="S::angelo.alfano@studenti.unimi.it::811ffdfe-f474-4910-bd8c-288bb4be04dc" providerId="AD" clId="Web-{52051980-AB82-7CA2-22E4-CDCEADE47697}" dt="2024-12-04T12:48:43.749" v="678" actId="20577"/>
        <pc:sldMkLst>
          <pc:docMk/>
          <pc:sldMk cId="4237652917" sldId="280"/>
        </pc:sldMkLst>
        <pc:spChg chg="mod">
          <ac:chgData name="Angelo Alfano" userId="S::angelo.alfano@studenti.unimi.it::811ffdfe-f474-4910-bd8c-288bb4be04dc" providerId="AD" clId="Web-{52051980-AB82-7CA2-22E4-CDCEADE47697}" dt="2024-12-04T12:48:43.749" v="678" actId="20577"/>
          <ac:spMkLst>
            <pc:docMk/>
            <pc:sldMk cId="4237652917" sldId="280"/>
            <ac:spMk id="11" creationId="{B3A82A52-D7A8-0B1E-66B6-C499EB004C10}"/>
          </ac:spMkLst>
        </pc:spChg>
        <pc:picChg chg="mod">
          <ac:chgData name="Angelo Alfano" userId="S::angelo.alfano@studenti.unimi.it::811ffdfe-f474-4910-bd8c-288bb4be04dc" providerId="AD" clId="Web-{52051980-AB82-7CA2-22E4-CDCEADE47697}" dt="2024-12-04T12:41:10.105" v="623" actId="14100"/>
          <ac:picMkLst>
            <pc:docMk/>
            <pc:sldMk cId="4237652917" sldId="280"/>
            <ac:picMk id="13" creationId="{691A54C7-16C1-64F3-F64F-FF99EF7803BD}"/>
          </ac:picMkLst>
        </pc:picChg>
        <pc:picChg chg="mod">
          <ac:chgData name="Angelo Alfano" userId="S::angelo.alfano@studenti.unimi.it::811ffdfe-f474-4910-bd8c-288bb4be04dc" providerId="AD" clId="Web-{52051980-AB82-7CA2-22E4-CDCEADE47697}" dt="2024-12-04T12:41:24.059" v="626" actId="14100"/>
          <ac:picMkLst>
            <pc:docMk/>
            <pc:sldMk cId="4237652917" sldId="280"/>
            <ac:picMk id="15" creationId="{1E71E313-1D8E-2E8A-7C78-37B5583210AB}"/>
          </ac:picMkLst>
        </pc:picChg>
        <pc:picChg chg="mod">
          <ac:chgData name="Angelo Alfano" userId="S::angelo.alfano@studenti.unimi.it::811ffdfe-f474-4910-bd8c-288bb4be04dc" providerId="AD" clId="Web-{52051980-AB82-7CA2-22E4-CDCEADE47697}" dt="2024-12-04T12:41:43.357" v="632" actId="14100"/>
          <ac:picMkLst>
            <pc:docMk/>
            <pc:sldMk cId="4237652917" sldId="280"/>
            <ac:picMk id="17" creationId="{56DA80BD-E07B-F8DA-D1CD-40B19EA4248B}"/>
          </ac:picMkLst>
        </pc:picChg>
        <pc:picChg chg="mod ord">
          <ac:chgData name="Angelo Alfano" userId="S::angelo.alfano@studenti.unimi.it::811ffdfe-f474-4910-bd8c-288bb4be04dc" providerId="AD" clId="Web-{52051980-AB82-7CA2-22E4-CDCEADE47697}" dt="2024-12-04T12:40:59.667" v="621" actId="1076"/>
          <ac:picMkLst>
            <pc:docMk/>
            <pc:sldMk cId="4237652917" sldId="280"/>
            <ac:picMk id="19" creationId="{CE67BC3A-B5B6-55F8-7F5C-CC3474ED1E7D}"/>
          </ac:picMkLst>
        </pc:picChg>
      </pc:sldChg>
      <pc:sldChg chg="modSp addAnim">
        <pc:chgData name="Angelo Alfano" userId="S::angelo.alfano@studenti.unimi.it::811ffdfe-f474-4910-bd8c-288bb4be04dc" providerId="AD" clId="Web-{52051980-AB82-7CA2-22E4-CDCEADE47697}" dt="2024-12-04T12:49:24.251" v="682" actId="20577"/>
        <pc:sldMkLst>
          <pc:docMk/>
          <pc:sldMk cId="506068346" sldId="282"/>
        </pc:sldMkLst>
        <pc:spChg chg="mod">
          <ac:chgData name="Angelo Alfano" userId="S::angelo.alfano@studenti.unimi.it::811ffdfe-f474-4910-bd8c-288bb4be04dc" providerId="AD" clId="Web-{52051980-AB82-7CA2-22E4-CDCEADE47697}" dt="2024-12-04T12:49:24.251" v="682" actId="20577"/>
          <ac:spMkLst>
            <pc:docMk/>
            <pc:sldMk cId="506068346" sldId="282"/>
            <ac:spMk id="11" creationId="{B3A82A52-D7A8-0B1E-66B6-C499EB004C10}"/>
          </ac:spMkLst>
        </pc:spChg>
        <pc:picChg chg="mod">
          <ac:chgData name="Angelo Alfano" userId="S::angelo.alfano@studenti.unimi.it::811ffdfe-f474-4910-bd8c-288bb4be04dc" providerId="AD" clId="Web-{52051980-AB82-7CA2-22E4-CDCEADE47697}" dt="2024-12-04T12:38:50.475" v="589" actId="1076"/>
          <ac:picMkLst>
            <pc:docMk/>
            <pc:sldMk cId="506068346" sldId="282"/>
            <ac:picMk id="13" creationId="{691A54C7-16C1-64F3-F64F-FF99EF7803BD}"/>
          </ac:picMkLst>
        </pc:picChg>
        <pc:picChg chg="mod">
          <ac:chgData name="Angelo Alfano" userId="S::angelo.alfano@studenti.unimi.it::811ffdfe-f474-4910-bd8c-288bb4be04dc" providerId="AD" clId="Web-{52051980-AB82-7CA2-22E4-CDCEADE47697}" dt="2024-12-04T12:38:59.350" v="591" actId="1076"/>
          <ac:picMkLst>
            <pc:docMk/>
            <pc:sldMk cId="506068346" sldId="282"/>
            <ac:picMk id="15" creationId="{1E71E313-1D8E-2E8A-7C78-37B5583210AB}"/>
          </ac:picMkLst>
        </pc:picChg>
        <pc:picChg chg="mod">
          <ac:chgData name="Angelo Alfano" userId="S::angelo.alfano@studenti.unimi.it::811ffdfe-f474-4910-bd8c-288bb4be04dc" providerId="AD" clId="Web-{52051980-AB82-7CA2-22E4-CDCEADE47697}" dt="2024-12-04T12:39:24.523" v="595" actId="14100"/>
          <ac:picMkLst>
            <pc:docMk/>
            <pc:sldMk cId="506068346" sldId="282"/>
            <ac:picMk id="17" creationId="{56DA80BD-E07B-F8DA-D1CD-40B19EA4248B}"/>
          </ac:picMkLst>
        </pc:picChg>
        <pc:picChg chg="mod ord">
          <ac:chgData name="Angelo Alfano" userId="S::angelo.alfano@studenti.unimi.it::811ffdfe-f474-4910-bd8c-288bb4be04dc" providerId="AD" clId="Web-{52051980-AB82-7CA2-22E4-CDCEADE47697}" dt="2024-12-04T12:38:46.381" v="588" actId="1076"/>
          <ac:picMkLst>
            <pc:docMk/>
            <pc:sldMk cId="506068346" sldId="282"/>
            <ac:picMk id="19" creationId="{CE67BC3A-B5B6-55F8-7F5C-CC3474ED1E7D}"/>
          </ac:picMkLst>
        </pc:picChg>
      </pc:sldChg>
      <pc:sldChg chg="addSp modSp modNotes">
        <pc:chgData name="Angelo Alfano" userId="S::angelo.alfano@studenti.unimi.it::811ffdfe-f474-4910-bd8c-288bb4be04dc" providerId="AD" clId="Web-{52051980-AB82-7CA2-22E4-CDCEADE47697}" dt="2024-12-04T10:32:34.957" v="122"/>
        <pc:sldMkLst>
          <pc:docMk/>
          <pc:sldMk cId="2242111236" sldId="283"/>
        </pc:sldMkLst>
        <pc:spChg chg="add mod">
          <ac:chgData name="Angelo Alfano" userId="S::angelo.alfano@studenti.unimi.it::811ffdfe-f474-4910-bd8c-288bb4be04dc" providerId="AD" clId="Web-{52051980-AB82-7CA2-22E4-CDCEADE47697}" dt="2024-12-04T10:30:29.140" v="105" actId="20577"/>
          <ac:spMkLst>
            <pc:docMk/>
            <pc:sldMk cId="2242111236" sldId="283"/>
            <ac:spMk id="4" creationId="{048263F8-588B-1A31-F05F-D25A33379E21}"/>
          </ac:spMkLst>
        </pc:spChg>
        <pc:spChg chg="mod">
          <ac:chgData name="Angelo Alfano" userId="S::angelo.alfano@studenti.unimi.it::811ffdfe-f474-4910-bd8c-288bb4be04dc" providerId="AD" clId="Web-{52051980-AB82-7CA2-22E4-CDCEADE47697}" dt="2024-12-04T10:29:23.387" v="78" actId="1076"/>
          <ac:spMkLst>
            <pc:docMk/>
            <pc:sldMk cId="2242111236" sldId="283"/>
            <ac:spMk id="5" creationId="{068A5069-19E4-0951-CCE6-82606D431FF6}"/>
          </ac:spMkLst>
        </pc:spChg>
        <pc:picChg chg="mod">
          <ac:chgData name="Angelo Alfano" userId="S::angelo.alfano@studenti.unimi.it::811ffdfe-f474-4910-bd8c-288bb4be04dc" providerId="AD" clId="Web-{52051980-AB82-7CA2-22E4-CDCEADE47697}" dt="2024-12-04T10:32:08.081" v="119" actId="14100"/>
          <ac:picMkLst>
            <pc:docMk/>
            <pc:sldMk cId="2242111236" sldId="283"/>
            <ac:picMk id="8" creationId="{27795043-7B7D-7C73-EDF3-0BD0856A6536}"/>
          </ac:picMkLst>
        </pc:picChg>
        <pc:picChg chg="mod">
          <ac:chgData name="Angelo Alfano" userId="S::angelo.alfano@studenti.unimi.it::811ffdfe-f474-4910-bd8c-288bb4be04dc" providerId="AD" clId="Web-{52051980-AB82-7CA2-22E4-CDCEADE47697}" dt="2024-12-04T10:30:35.156" v="106" actId="1076"/>
          <ac:picMkLst>
            <pc:docMk/>
            <pc:sldMk cId="2242111236" sldId="283"/>
            <ac:picMk id="9" creationId="{E04E6E2B-B1F5-87EE-ED56-80672E4EDFE5}"/>
          </ac:picMkLst>
        </pc:picChg>
        <pc:picChg chg="mod">
          <ac:chgData name="Angelo Alfano" userId="S::angelo.alfano@studenti.unimi.it::811ffdfe-f474-4910-bd8c-288bb4be04dc" providerId="AD" clId="Web-{52051980-AB82-7CA2-22E4-CDCEADE47697}" dt="2024-12-04T10:30:35.187" v="107" actId="1076"/>
          <ac:picMkLst>
            <pc:docMk/>
            <pc:sldMk cId="2242111236" sldId="283"/>
            <ac:picMk id="10" creationId="{1489E3BA-98BF-D7EC-8686-4A54302F0442}"/>
          </ac:picMkLst>
        </pc:picChg>
        <pc:picChg chg="mod">
          <ac:chgData name="Angelo Alfano" userId="S::angelo.alfano@studenti.unimi.it::811ffdfe-f474-4910-bd8c-288bb4be04dc" providerId="AD" clId="Web-{52051980-AB82-7CA2-22E4-CDCEADE47697}" dt="2024-12-04T10:30:35.202" v="108" actId="1076"/>
          <ac:picMkLst>
            <pc:docMk/>
            <pc:sldMk cId="2242111236" sldId="283"/>
            <ac:picMk id="11" creationId="{444917B9-45A2-43A1-37C3-9F8FDA738BBA}"/>
          </ac:picMkLst>
        </pc:picChg>
        <pc:picChg chg="mod">
          <ac:chgData name="Angelo Alfano" userId="S::angelo.alfano@studenti.unimi.it::811ffdfe-f474-4910-bd8c-288bb4be04dc" providerId="AD" clId="Web-{52051980-AB82-7CA2-22E4-CDCEADE47697}" dt="2024-12-04T10:31:27.110" v="111" actId="1076"/>
          <ac:picMkLst>
            <pc:docMk/>
            <pc:sldMk cId="2242111236" sldId="283"/>
            <ac:picMk id="12" creationId="{57513147-4AFE-34A4-3544-D6F5D9A91BEF}"/>
          </ac:picMkLst>
        </pc:picChg>
      </pc:sldChg>
      <pc:sldChg chg="delSp modSp">
        <pc:chgData name="Angelo Alfano" userId="S::angelo.alfano@studenti.unimi.it::811ffdfe-f474-4910-bd8c-288bb4be04dc" providerId="AD" clId="Web-{52051980-AB82-7CA2-22E4-CDCEADE47697}" dt="2024-12-04T10:29:03.652" v="77" actId="20577"/>
        <pc:sldMkLst>
          <pc:docMk/>
          <pc:sldMk cId="1636890561" sldId="284"/>
        </pc:sldMkLst>
        <pc:spChg chg="mod">
          <ac:chgData name="Angelo Alfano" userId="S::angelo.alfano@studenti.unimi.it::811ffdfe-f474-4910-bd8c-288bb4be04dc" providerId="AD" clId="Web-{52051980-AB82-7CA2-22E4-CDCEADE47697}" dt="2024-12-04T10:28:48.996" v="74" actId="1076"/>
          <ac:spMkLst>
            <pc:docMk/>
            <pc:sldMk cId="1636890561" sldId="284"/>
            <ac:spMk id="3" creationId="{B94D5868-A00C-0E44-3DB2-2B485AB9FA06}"/>
          </ac:spMkLst>
        </pc:spChg>
        <pc:spChg chg="mod">
          <ac:chgData name="Angelo Alfano" userId="S::angelo.alfano@studenti.unimi.it::811ffdfe-f474-4910-bd8c-288bb4be04dc" providerId="AD" clId="Web-{52051980-AB82-7CA2-22E4-CDCEADE47697}" dt="2024-12-04T10:29:03.652" v="77" actId="20577"/>
          <ac:spMkLst>
            <pc:docMk/>
            <pc:sldMk cId="1636890561" sldId="284"/>
            <ac:spMk id="6" creationId="{CAA38829-D46F-4A0F-FA6C-1D10BA2975E2}"/>
          </ac:spMkLst>
        </pc:spChg>
        <pc:spChg chg="del mod">
          <ac:chgData name="Angelo Alfano" userId="S::angelo.alfano@studenti.unimi.it::811ffdfe-f474-4910-bd8c-288bb4be04dc" providerId="AD" clId="Web-{52051980-AB82-7CA2-22E4-CDCEADE47697}" dt="2024-12-04T10:28:39.855" v="73"/>
          <ac:spMkLst>
            <pc:docMk/>
            <pc:sldMk cId="1636890561" sldId="284"/>
            <ac:spMk id="7" creationId="{ECB355FE-BA28-6B3D-446B-756660F95A8A}"/>
          </ac:spMkLst>
        </pc:spChg>
      </pc:sldChg>
    </pc:docChg>
  </pc:docChgLst>
  <pc:docChgLst>
    <pc:chgData name="Angelo Alfano" userId="S::angelo.alfano@studenti.unimi.it::811ffdfe-f474-4910-bd8c-288bb4be04dc" providerId="AD" clId="Web-{285CE4D6-1C55-7DC6-393E-17F949F79042}"/>
    <pc:docChg chg="addSld modSld">
      <pc:chgData name="Angelo Alfano" userId="S::angelo.alfano@studenti.unimi.it::811ffdfe-f474-4910-bd8c-288bb4be04dc" providerId="AD" clId="Web-{285CE4D6-1C55-7DC6-393E-17F949F79042}" dt="2024-12-03T09:12:13.963" v="236" actId="1076"/>
      <pc:docMkLst>
        <pc:docMk/>
      </pc:docMkLst>
      <pc:sldChg chg="addSp delSp modSp new">
        <pc:chgData name="Angelo Alfano" userId="S::angelo.alfano@studenti.unimi.it::811ffdfe-f474-4910-bd8c-288bb4be04dc" providerId="AD" clId="Web-{285CE4D6-1C55-7DC6-393E-17F949F79042}" dt="2024-12-03T09:12:13.963" v="236" actId="1076"/>
        <pc:sldMkLst>
          <pc:docMk/>
          <pc:sldMk cId="2979630041" sldId="274"/>
        </pc:sldMkLst>
        <pc:spChg chg="add del mod">
          <ac:chgData name="Angelo Alfano" userId="S::angelo.alfano@studenti.unimi.it::811ffdfe-f474-4910-bd8c-288bb4be04dc" providerId="AD" clId="Web-{285CE4D6-1C55-7DC6-393E-17F949F79042}" dt="2024-12-03T09:00:04.854" v="9"/>
          <ac:spMkLst>
            <pc:docMk/>
            <pc:sldMk cId="2979630041" sldId="274"/>
            <ac:spMk id="5" creationId="{DD0DCC7B-1378-158B-4987-20835E2D7ED7}"/>
          </ac:spMkLst>
        </pc:spChg>
        <pc:spChg chg="add del">
          <ac:chgData name="Angelo Alfano" userId="S::angelo.alfano@studenti.unimi.it::811ffdfe-f474-4910-bd8c-288bb4be04dc" providerId="AD" clId="Web-{285CE4D6-1C55-7DC6-393E-17F949F79042}" dt="2024-12-03T09:00:04.854" v="8"/>
          <ac:spMkLst>
            <pc:docMk/>
            <pc:sldMk cId="2979630041" sldId="274"/>
            <ac:spMk id="7" creationId="{CD004F73-A506-D0E3-091A-2FA3652510FD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00:22.464" v="25" actId="1076"/>
          <ac:spMkLst>
            <pc:docMk/>
            <pc:sldMk cId="2979630041" sldId="274"/>
            <ac:spMk id="9" creationId="{69FE13E8-749A-BB94-6D52-99E138E47A68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03:31.832" v="87" actId="1076"/>
          <ac:spMkLst>
            <pc:docMk/>
            <pc:sldMk cId="2979630041" sldId="274"/>
            <ac:spMk id="11" creationId="{FD98B733-EA0D-2F7C-51F9-DA80E674A3D3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03:41.004" v="98" actId="20577"/>
          <ac:spMkLst>
            <pc:docMk/>
            <pc:sldMk cId="2979630041" sldId="274"/>
            <ac:spMk id="13" creationId="{CBB95BED-DDBF-F3F9-FEDF-A190670D2A2F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09:14.971" v="174" actId="20577"/>
          <ac:spMkLst>
            <pc:docMk/>
            <pc:sldMk cId="2979630041" sldId="274"/>
            <ac:spMk id="15" creationId="{4FD37BBC-806E-D276-ECA9-8D46600D8D7B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03:31.894" v="90" actId="1076"/>
          <ac:spMkLst>
            <pc:docMk/>
            <pc:sldMk cId="2979630041" sldId="274"/>
            <ac:spMk id="17" creationId="{F04B8F24-9480-1853-CC10-50EB1824C62F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08:17.906" v="170" actId="20577"/>
          <ac:spMkLst>
            <pc:docMk/>
            <pc:sldMk cId="2979630041" sldId="274"/>
            <ac:spMk id="19" creationId="{8CDBC62C-B24B-D21A-D366-FF68C6E417AE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09:31.253" v="179" actId="14100"/>
          <ac:spMkLst>
            <pc:docMk/>
            <pc:sldMk cId="2979630041" sldId="274"/>
            <ac:spMk id="21" creationId="{26530C80-0E22-2CE9-8241-1A1FE3DE412A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03:31.941" v="93" actId="1076"/>
          <ac:spMkLst>
            <pc:docMk/>
            <pc:sldMk cId="2979630041" sldId="274"/>
            <ac:spMk id="23" creationId="{8C981244-5CE3-6F4D-8426-D5E07E1B58DB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08:34.969" v="173" actId="20577"/>
          <ac:spMkLst>
            <pc:docMk/>
            <pc:sldMk cId="2979630041" sldId="274"/>
            <ac:spMk id="25" creationId="{BA1FE38F-6EE7-B000-D353-50B76ADF20D2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11:51.150" v="218" actId="14100"/>
          <ac:spMkLst>
            <pc:docMk/>
            <pc:sldMk cId="2979630041" sldId="274"/>
            <ac:spMk id="27" creationId="{9B5F2E72-6B3A-7684-5167-D6247C306814}"/>
          </ac:spMkLst>
        </pc:spChg>
        <pc:spChg chg="add del mod">
          <ac:chgData name="Angelo Alfano" userId="S::angelo.alfano@studenti.unimi.it::811ffdfe-f474-4910-bd8c-288bb4be04dc" providerId="AD" clId="Web-{285CE4D6-1C55-7DC6-393E-17F949F79042}" dt="2024-12-03T09:02:05.141" v="54"/>
          <ac:spMkLst>
            <pc:docMk/>
            <pc:sldMk cId="2979630041" sldId="274"/>
            <ac:spMk id="28" creationId="{0AF5722A-1441-8860-981C-7BEEE3F39BAD}"/>
          </ac:spMkLst>
        </pc:spChg>
        <pc:spChg chg="add del mod">
          <ac:chgData name="Angelo Alfano" userId="S::angelo.alfano@studenti.unimi.it::811ffdfe-f474-4910-bd8c-288bb4be04dc" providerId="AD" clId="Web-{285CE4D6-1C55-7DC6-393E-17F949F79042}" dt="2024-12-03T09:03:23.909" v="86"/>
          <ac:spMkLst>
            <pc:docMk/>
            <pc:sldMk cId="2979630041" sldId="274"/>
            <ac:spMk id="29" creationId="{9D905BAF-9170-A31A-2948-9DCE61C453C1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12:13.541" v="228" actId="1076"/>
          <ac:spMkLst>
            <pc:docMk/>
            <pc:sldMk cId="2979630041" sldId="274"/>
            <ac:spMk id="30" creationId="{A01D2BA0-FC95-903B-7B73-ED77EAB3AD7D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12:13.620" v="229" actId="1076"/>
          <ac:spMkLst>
            <pc:docMk/>
            <pc:sldMk cId="2979630041" sldId="274"/>
            <ac:spMk id="31" creationId="{9E57DAC5-517A-FE5E-DE56-04C10576B0E3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12:13.682" v="230" actId="1076"/>
          <ac:spMkLst>
            <pc:docMk/>
            <pc:sldMk cId="2979630041" sldId="274"/>
            <ac:spMk id="32" creationId="{9CEE2AD7-7438-31FB-C053-C653EDFCDC28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12:13.729" v="231" actId="1076"/>
          <ac:spMkLst>
            <pc:docMk/>
            <pc:sldMk cId="2979630041" sldId="274"/>
            <ac:spMk id="33" creationId="{CAEB561F-62C8-9BE3-29BC-2E917A5D2466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12:13.760" v="232" actId="1076"/>
          <ac:spMkLst>
            <pc:docMk/>
            <pc:sldMk cId="2979630041" sldId="274"/>
            <ac:spMk id="34" creationId="{1F9A32C6-4BC3-9C83-E91E-EDA2ACDF002F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12:13.822" v="233" actId="1076"/>
          <ac:spMkLst>
            <pc:docMk/>
            <pc:sldMk cId="2979630041" sldId="274"/>
            <ac:spMk id="35" creationId="{ABB1C3E8-01F0-14FF-C599-5FD69FE6919A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12:13.854" v="234" actId="1076"/>
          <ac:spMkLst>
            <pc:docMk/>
            <pc:sldMk cId="2979630041" sldId="274"/>
            <ac:spMk id="36" creationId="{723ABE1D-B322-7BBF-C42F-30671970B6BD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12:13.901" v="235" actId="1076"/>
          <ac:spMkLst>
            <pc:docMk/>
            <pc:sldMk cId="2979630041" sldId="274"/>
            <ac:spMk id="37" creationId="{5B769E12-E317-F874-735C-3EE147709E61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12:13.963" v="236" actId="1076"/>
          <ac:spMkLst>
            <pc:docMk/>
            <pc:sldMk cId="2979630041" sldId="274"/>
            <ac:spMk id="38" creationId="{9D56781F-B76A-569A-BE10-394949F30671}"/>
          </ac:spMkLst>
        </pc:spChg>
        <pc:picChg chg="add">
          <ac:chgData name="Angelo Alfano" userId="S::angelo.alfano@studenti.unimi.it::811ffdfe-f474-4910-bd8c-288bb4be04dc" providerId="AD" clId="Web-{285CE4D6-1C55-7DC6-393E-17F949F79042}" dt="2024-12-03T08:56:27.783" v="1"/>
          <ac:picMkLst>
            <pc:docMk/>
            <pc:sldMk cId="2979630041" sldId="274"/>
            <ac:picMk id="3" creationId="{E07AF75A-9561-76AE-DAB9-824CC8AC14E0}"/>
          </ac:picMkLst>
        </pc:picChg>
      </pc:sldChg>
    </pc:docChg>
  </pc:docChgLst>
  <pc:docChgLst>
    <pc:chgData name="Angelo Alfano" userId="S::angelo.alfano@studenti.unimi.it::811ffdfe-f474-4910-bd8c-288bb4be04dc" providerId="AD" clId="Web-{E5D76F41-06CA-BA8C-54A8-5179613ABDE1}"/>
    <pc:docChg chg="modSld">
      <pc:chgData name="Angelo Alfano" userId="S::angelo.alfano@studenti.unimi.it::811ffdfe-f474-4910-bd8c-288bb4be04dc" providerId="AD" clId="Web-{E5D76F41-06CA-BA8C-54A8-5179613ABDE1}" dt="2024-12-04T14:15:19.779" v="30"/>
      <pc:docMkLst>
        <pc:docMk/>
      </pc:docMkLst>
      <pc:sldChg chg="modSp">
        <pc:chgData name="Angelo Alfano" userId="S::angelo.alfano@studenti.unimi.it::811ffdfe-f474-4910-bd8c-288bb4be04dc" providerId="AD" clId="Web-{E5D76F41-06CA-BA8C-54A8-5179613ABDE1}" dt="2024-12-04T14:08:56.505" v="11" actId="20577"/>
        <pc:sldMkLst>
          <pc:docMk/>
          <pc:sldMk cId="0" sldId="266"/>
        </pc:sldMkLst>
        <pc:spChg chg="mod">
          <ac:chgData name="Angelo Alfano" userId="S::angelo.alfano@studenti.unimi.it::811ffdfe-f474-4910-bd8c-288bb4be04dc" providerId="AD" clId="Web-{E5D76F41-06CA-BA8C-54A8-5179613ABDE1}" dt="2024-12-04T14:08:56.505" v="11" actId="20577"/>
          <ac:spMkLst>
            <pc:docMk/>
            <pc:sldMk cId="0" sldId="266"/>
            <ac:spMk id="4" creationId="{00000000-0000-0000-0000-000000000000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08:39.457" v="9" actId="20577"/>
          <ac:spMkLst>
            <pc:docMk/>
            <pc:sldMk cId="0" sldId="266"/>
            <ac:spMk id="5" creationId="{00000000-0000-0000-0000-000000000000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08:35.832" v="5" actId="20577"/>
          <ac:spMkLst>
            <pc:docMk/>
            <pc:sldMk cId="0" sldId="266"/>
            <ac:spMk id="6" creationId="{CA6537B7-82EE-65B3-C42D-F263BD50AC0B}"/>
          </ac:spMkLst>
        </pc:spChg>
      </pc:sldChg>
      <pc:sldChg chg="addSp modSp">
        <pc:chgData name="Angelo Alfano" userId="S::angelo.alfano@studenti.unimi.it::811ffdfe-f474-4910-bd8c-288bb4be04dc" providerId="AD" clId="Web-{E5D76F41-06CA-BA8C-54A8-5179613ABDE1}" dt="2024-12-04T14:15:19.779" v="30"/>
        <pc:sldMkLst>
          <pc:docMk/>
          <pc:sldMk cId="1003787576" sldId="275"/>
        </pc:sldMkLst>
        <pc:spChg chg="mod">
          <ac:chgData name="Angelo Alfano" userId="S::angelo.alfano@studenti.unimi.it::811ffdfe-f474-4910-bd8c-288bb4be04dc" providerId="AD" clId="Web-{E5D76F41-06CA-BA8C-54A8-5179613ABDE1}" dt="2024-12-04T14:14:33.200" v="12" actId="1076"/>
          <ac:spMkLst>
            <pc:docMk/>
            <pc:sldMk cId="1003787576" sldId="275"/>
            <ac:spMk id="13" creationId="{A21E4EBD-B2E8-B6AD-4B05-A06CCEB0DC51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14:33.231" v="13" actId="1076"/>
          <ac:spMkLst>
            <pc:docMk/>
            <pc:sldMk cId="1003787576" sldId="275"/>
            <ac:spMk id="15" creationId="{4EA8B1FB-FA79-178A-DEA7-B8C1E5965B7A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14:33.294" v="14" actId="1076"/>
          <ac:spMkLst>
            <pc:docMk/>
            <pc:sldMk cId="1003787576" sldId="275"/>
            <ac:spMk id="17" creationId="{D2534DAD-0C69-E5B1-A046-D84A1A3B97E9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14:33.325" v="15" actId="1076"/>
          <ac:spMkLst>
            <pc:docMk/>
            <pc:sldMk cId="1003787576" sldId="275"/>
            <ac:spMk id="19" creationId="{C288A3DD-119C-629D-C320-107FC00481A5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14:33.356" v="16" actId="1076"/>
          <ac:spMkLst>
            <pc:docMk/>
            <pc:sldMk cId="1003787576" sldId="275"/>
            <ac:spMk id="21" creationId="{F3C16FD3-4984-9CDB-5460-215C53FA41EF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14:33.387" v="17" actId="1076"/>
          <ac:spMkLst>
            <pc:docMk/>
            <pc:sldMk cId="1003787576" sldId="275"/>
            <ac:spMk id="23" creationId="{A987A51D-C347-114D-D8F8-5B2E424F2580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14:33.403" v="18" actId="1076"/>
          <ac:spMkLst>
            <pc:docMk/>
            <pc:sldMk cId="1003787576" sldId="275"/>
            <ac:spMk id="26" creationId="{E487F463-5059-B5C7-FCFE-BC8CFE37C236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14:33.434" v="19" actId="1076"/>
          <ac:spMkLst>
            <pc:docMk/>
            <pc:sldMk cId="1003787576" sldId="275"/>
            <ac:spMk id="27" creationId="{5582A549-FE61-30E5-0CE2-CEA66405682B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14:33.465" v="20" actId="1076"/>
          <ac:spMkLst>
            <pc:docMk/>
            <pc:sldMk cId="1003787576" sldId="275"/>
            <ac:spMk id="28" creationId="{C437D4DE-CC3D-E50E-7E26-B1A627296F9F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14:33.481" v="21" actId="1076"/>
          <ac:spMkLst>
            <pc:docMk/>
            <pc:sldMk cId="1003787576" sldId="275"/>
            <ac:spMk id="29" creationId="{705A97FD-AC6E-8483-79A6-72AA3E9E07C9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14:33.512" v="22" actId="1076"/>
          <ac:spMkLst>
            <pc:docMk/>
            <pc:sldMk cId="1003787576" sldId="275"/>
            <ac:spMk id="30" creationId="{89125FF0-42DA-6111-286B-DAF55C1F9CAA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14:33.528" v="23" actId="1076"/>
          <ac:spMkLst>
            <pc:docMk/>
            <pc:sldMk cId="1003787576" sldId="275"/>
            <ac:spMk id="31" creationId="{2FB35FED-FFDF-9887-9E1C-31234ED79462}"/>
          </ac:spMkLst>
        </pc:spChg>
        <pc:picChg chg="add mod">
          <ac:chgData name="Angelo Alfano" userId="S::angelo.alfano@studenti.unimi.it::811ffdfe-f474-4910-bd8c-288bb4be04dc" providerId="AD" clId="Web-{E5D76F41-06CA-BA8C-54A8-5179613ABDE1}" dt="2024-12-04T14:14:47.544" v="26" actId="1076"/>
          <ac:picMkLst>
            <pc:docMk/>
            <pc:sldMk cId="1003787576" sldId="275"/>
            <ac:picMk id="2" creationId="{216FE237-8598-5E88-C611-52F39DFC130F}"/>
          </ac:picMkLst>
        </pc:picChg>
        <pc:picChg chg="add mod">
          <ac:chgData name="Angelo Alfano" userId="S::angelo.alfano@studenti.unimi.it::811ffdfe-f474-4910-bd8c-288bb4be04dc" providerId="AD" clId="Web-{E5D76F41-06CA-BA8C-54A8-5179613ABDE1}" dt="2024-12-04T14:15:19.779" v="30"/>
          <ac:picMkLst>
            <pc:docMk/>
            <pc:sldMk cId="1003787576" sldId="275"/>
            <ac:picMk id="4" creationId="{B18062CC-D137-55FE-BD76-AFAB519A4D59}"/>
          </ac:picMkLst>
        </pc:picChg>
      </pc:sldChg>
      <pc:sldChg chg="modSp">
        <pc:chgData name="Angelo Alfano" userId="S::angelo.alfano@studenti.unimi.it::811ffdfe-f474-4910-bd8c-288bb4be04dc" providerId="AD" clId="Web-{E5D76F41-06CA-BA8C-54A8-5179613ABDE1}" dt="2024-12-04T14:06:59.721" v="0" actId="20577"/>
        <pc:sldMkLst>
          <pc:docMk/>
          <pc:sldMk cId="506068346" sldId="282"/>
        </pc:sldMkLst>
        <pc:spChg chg="mod">
          <ac:chgData name="Angelo Alfano" userId="S::angelo.alfano@studenti.unimi.it::811ffdfe-f474-4910-bd8c-288bb4be04dc" providerId="AD" clId="Web-{E5D76F41-06CA-BA8C-54A8-5179613ABDE1}" dt="2024-12-04T14:06:59.721" v="0" actId="20577"/>
          <ac:spMkLst>
            <pc:docMk/>
            <pc:sldMk cId="506068346" sldId="282"/>
            <ac:spMk id="11" creationId="{B3A82A52-D7A8-0B1E-66B6-C499EB004C10}"/>
          </ac:spMkLst>
        </pc:spChg>
      </pc:sldChg>
    </pc:docChg>
  </pc:docChgLst>
  <pc:docChgLst>
    <pc:chgData name="Angelo Alfano" userId="S::angelo.alfano@studenti.unimi.it::811ffdfe-f474-4910-bd8c-288bb4be04dc" providerId="AD" clId="Web-{C9310AED-6A69-E22D-8DD7-EE22C415AE3F}"/>
    <pc:docChg chg="addSld delSld modSld">
      <pc:chgData name="Angelo Alfano" userId="S::angelo.alfano@studenti.unimi.it::811ffdfe-f474-4910-bd8c-288bb4be04dc" providerId="AD" clId="Web-{C9310AED-6A69-E22D-8DD7-EE22C415AE3F}" dt="2024-12-03T09:57:25.309" v="1750"/>
      <pc:docMkLst>
        <pc:docMk/>
      </pc:docMkLst>
      <pc:sldChg chg="modSp">
        <pc:chgData name="Angelo Alfano" userId="S::angelo.alfano@studenti.unimi.it::811ffdfe-f474-4910-bd8c-288bb4be04dc" providerId="AD" clId="Web-{C9310AED-6A69-E22D-8DD7-EE22C415AE3F}" dt="2024-12-03T09:36:40.836" v="629" actId="20577"/>
        <pc:sldMkLst>
          <pc:docMk/>
          <pc:sldMk cId="0" sldId="266"/>
        </pc:sldMkLst>
        <pc:spChg chg="mod">
          <ac:chgData name="Angelo Alfano" userId="S::angelo.alfano@studenti.unimi.it::811ffdfe-f474-4910-bd8c-288bb4be04dc" providerId="AD" clId="Web-{C9310AED-6A69-E22D-8DD7-EE22C415AE3F}" dt="2024-12-03T09:36:40.836" v="629" actId="20577"/>
          <ac:spMkLst>
            <pc:docMk/>
            <pc:sldMk cId="0" sldId="266"/>
            <ac:spMk id="5" creationId="{00000000-0000-0000-0000-000000000000}"/>
          </ac:spMkLst>
        </pc:spChg>
      </pc:sldChg>
      <pc:sldChg chg="del">
        <pc:chgData name="Angelo Alfano" userId="S::angelo.alfano@studenti.unimi.it::811ffdfe-f474-4910-bd8c-288bb4be04dc" providerId="AD" clId="Web-{C9310AED-6A69-E22D-8DD7-EE22C415AE3F}" dt="2024-12-03T09:24:24.908" v="141"/>
        <pc:sldMkLst>
          <pc:docMk/>
          <pc:sldMk cId="2979630041" sldId="274"/>
        </pc:sldMkLst>
      </pc:sldChg>
      <pc:sldChg chg="addSp modSp new modNotes">
        <pc:chgData name="Angelo Alfano" userId="S::angelo.alfano@studenti.unimi.it::811ffdfe-f474-4910-bd8c-288bb4be04dc" providerId="AD" clId="Web-{C9310AED-6A69-E22D-8DD7-EE22C415AE3F}" dt="2024-12-03T09:36:05.163" v="612"/>
        <pc:sldMkLst>
          <pc:docMk/>
          <pc:sldMk cId="1003787576" sldId="275"/>
        </pc:sldMkLst>
        <pc:spChg chg="add">
          <ac:chgData name="Angelo Alfano" userId="S::angelo.alfano@studenti.unimi.it::811ffdfe-f474-4910-bd8c-288bb4be04dc" providerId="AD" clId="Web-{C9310AED-6A69-E22D-8DD7-EE22C415AE3F}" dt="2024-12-03T09:13:07.966" v="2"/>
          <ac:spMkLst>
            <pc:docMk/>
            <pc:sldMk cId="1003787576" sldId="275"/>
            <ac:spMk id="5" creationId="{B193512B-5B2D-6530-5E0B-58CFAF203AC1}"/>
          </ac:spMkLst>
        </pc:spChg>
        <pc:spChg chg="add">
          <ac:chgData name="Angelo Alfano" userId="S::angelo.alfano@studenti.unimi.it::811ffdfe-f474-4910-bd8c-288bb4be04dc" providerId="AD" clId="Web-{C9310AED-6A69-E22D-8DD7-EE22C415AE3F}" dt="2024-12-03T09:13:07.982" v="3"/>
          <ac:spMkLst>
            <pc:docMk/>
            <pc:sldMk cId="1003787576" sldId="275"/>
            <ac:spMk id="7" creationId="{D95FA365-0004-6231-77EA-471EF6E2CBBB}"/>
          </ac:spMkLst>
        </pc:spChg>
        <pc:spChg chg="add">
          <ac:chgData name="Angelo Alfano" userId="S::angelo.alfano@studenti.unimi.it::811ffdfe-f474-4910-bd8c-288bb4be04dc" providerId="AD" clId="Web-{C9310AED-6A69-E22D-8DD7-EE22C415AE3F}" dt="2024-12-03T09:13:07.982" v="4"/>
          <ac:spMkLst>
            <pc:docMk/>
            <pc:sldMk cId="1003787576" sldId="275"/>
            <ac:spMk id="9" creationId="{AAB27570-8EEA-2C64-9155-87FA4205A52A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20:03.322" v="103" actId="20577"/>
          <ac:spMkLst>
            <pc:docMk/>
            <pc:sldMk cId="1003787576" sldId="275"/>
            <ac:spMk id="11" creationId="{5E314149-D065-C687-BE5B-2A4E7C2A4DDC}"/>
          </ac:spMkLst>
        </pc:spChg>
        <pc:spChg chg="add">
          <ac:chgData name="Angelo Alfano" userId="S::angelo.alfano@studenti.unimi.it::811ffdfe-f474-4910-bd8c-288bb4be04dc" providerId="AD" clId="Web-{C9310AED-6A69-E22D-8DD7-EE22C415AE3F}" dt="2024-12-03T09:13:08.013" v="6"/>
          <ac:spMkLst>
            <pc:docMk/>
            <pc:sldMk cId="1003787576" sldId="275"/>
            <ac:spMk id="13" creationId="{A21E4EBD-B2E8-B6AD-4B05-A06CCEB0DC51}"/>
          </ac:spMkLst>
        </pc:spChg>
        <pc:spChg chg="add">
          <ac:chgData name="Angelo Alfano" userId="S::angelo.alfano@studenti.unimi.it::811ffdfe-f474-4910-bd8c-288bb4be04dc" providerId="AD" clId="Web-{C9310AED-6A69-E22D-8DD7-EE22C415AE3F}" dt="2024-12-03T09:13:08.028" v="7"/>
          <ac:spMkLst>
            <pc:docMk/>
            <pc:sldMk cId="1003787576" sldId="275"/>
            <ac:spMk id="15" creationId="{4EA8B1FB-FA79-178A-DEA7-B8C1E5965B7A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24:35.580" v="143" actId="14100"/>
          <ac:spMkLst>
            <pc:docMk/>
            <pc:sldMk cId="1003787576" sldId="275"/>
            <ac:spMk id="17" creationId="{D2534DAD-0C69-E5B1-A046-D84A1A3B97E9}"/>
          </ac:spMkLst>
        </pc:spChg>
        <pc:spChg chg="add">
          <ac:chgData name="Angelo Alfano" userId="S::angelo.alfano@studenti.unimi.it::811ffdfe-f474-4910-bd8c-288bb4be04dc" providerId="AD" clId="Web-{C9310AED-6A69-E22D-8DD7-EE22C415AE3F}" dt="2024-12-03T09:13:08.060" v="9"/>
          <ac:spMkLst>
            <pc:docMk/>
            <pc:sldMk cId="1003787576" sldId="275"/>
            <ac:spMk id="19" creationId="{C288A3DD-119C-629D-C320-107FC00481A5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18:32.507" v="65" actId="20577"/>
          <ac:spMkLst>
            <pc:docMk/>
            <pc:sldMk cId="1003787576" sldId="275"/>
            <ac:spMk id="21" creationId="{F3C16FD3-4984-9CDB-5460-215C53FA41EF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25:19.941" v="175" actId="20577"/>
          <ac:spMkLst>
            <pc:docMk/>
            <pc:sldMk cId="1003787576" sldId="275"/>
            <ac:spMk id="23" creationId="{A987A51D-C347-114D-D8F8-5B2E424F2580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24:08.829" v="133" actId="1076"/>
          <ac:spMkLst>
            <pc:docMk/>
            <pc:sldMk cId="1003787576" sldId="275"/>
            <ac:spMk id="24" creationId="{6584E555-078C-FFFA-6F78-04B341835225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25:25.082" v="176" actId="20577"/>
          <ac:spMkLst>
            <pc:docMk/>
            <pc:sldMk cId="1003787576" sldId="275"/>
            <ac:spMk id="25" creationId="{F2F3E15D-799B-D704-9E71-2CF8BBC07787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24:08.892" v="135" actId="1076"/>
          <ac:spMkLst>
            <pc:docMk/>
            <pc:sldMk cId="1003787576" sldId="275"/>
            <ac:spMk id="26" creationId="{E487F463-5059-B5C7-FCFE-BC8CFE37C236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24:08.923" v="136" actId="1076"/>
          <ac:spMkLst>
            <pc:docMk/>
            <pc:sldMk cId="1003787576" sldId="275"/>
            <ac:spMk id="27" creationId="{5582A549-FE61-30E5-0CE2-CEA66405682B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25:37.254" v="193" actId="20577"/>
          <ac:spMkLst>
            <pc:docMk/>
            <pc:sldMk cId="1003787576" sldId="275"/>
            <ac:spMk id="28" creationId="{C437D4DE-CC3D-E50E-7E26-B1A627296F9F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24:08.986" v="138" actId="1076"/>
          <ac:spMkLst>
            <pc:docMk/>
            <pc:sldMk cId="1003787576" sldId="275"/>
            <ac:spMk id="29" creationId="{705A97FD-AC6E-8483-79A6-72AA3E9E07C9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24:09.017" v="139" actId="1076"/>
          <ac:spMkLst>
            <pc:docMk/>
            <pc:sldMk cId="1003787576" sldId="275"/>
            <ac:spMk id="30" creationId="{89125FF0-42DA-6111-286B-DAF55C1F9CAA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25:41.129" v="196" actId="14100"/>
          <ac:spMkLst>
            <pc:docMk/>
            <pc:sldMk cId="1003787576" sldId="275"/>
            <ac:spMk id="31" creationId="{2FB35FED-FFDF-9887-9E1C-31234ED79462}"/>
          </ac:spMkLst>
        </pc:spChg>
        <pc:picChg chg="add mod">
          <ac:chgData name="Angelo Alfano" userId="S::angelo.alfano@studenti.unimi.it::811ffdfe-f474-4910-bd8c-288bb4be04dc" providerId="AD" clId="Web-{C9310AED-6A69-E22D-8DD7-EE22C415AE3F}" dt="2024-12-03T09:13:58.968" v="15"/>
          <ac:picMkLst>
            <pc:docMk/>
            <pc:sldMk cId="1003787576" sldId="275"/>
            <ac:picMk id="3" creationId="{E40818D0-D433-84F0-DA82-B4EC19AC2352}"/>
          </ac:picMkLst>
        </pc:picChg>
      </pc:sldChg>
      <pc:sldChg chg="addSp modSp new modNotes">
        <pc:chgData name="Angelo Alfano" userId="S::angelo.alfano@studenti.unimi.it::811ffdfe-f474-4910-bd8c-288bb4be04dc" providerId="AD" clId="Web-{C9310AED-6A69-E22D-8DD7-EE22C415AE3F}" dt="2024-12-03T09:57:25.309" v="1750"/>
        <pc:sldMkLst>
          <pc:docMk/>
          <pc:sldMk cId="2806391252" sldId="276"/>
        </pc:sldMkLst>
        <pc:spChg chg="add mod">
          <ac:chgData name="Angelo Alfano" userId="S::angelo.alfano@studenti.unimi.it::811ffdfe-f474-4910-bd8c-288bb4be04dc" providerId="AD" clId="Web-{C9310AED-6A69-E22D-8DD7-EE22C415AE3F}" dt="2024-12-03T09:37:32.478" v="637" actId="14100"/>
          <ac:spMkLst>
            <pc:docMk/>
            <pc:sldMk cId="2806391252" sldId="276"/>
            <ac:spMk id="3" creationId="{FF09E852-27A5-260A-D66D-1B2C086F37D9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48:08.059" v="872" actId="20577"/>
          <ac:spMkLst>
            <pc:docMk/>
            <pc:sldMk cId="2806391252" sldId="276"/>
            <ac:spMk id="5" creationId="{27084CC0-3D76-D86D-87A4-DFC2921BEF6B}"/>
          </ac:spMkLst>
        </pc:spChg>
        <pc:picChg chg="add">
          <ac:chgData name="Angelo Alfano" userId="S::angelo.alfano@studenti.unimi.it::811ffdfe-f474-4910-bd8c-288bb4be04dc" providerId="AD" clId="Web-{C9310AED-6A69-E22D-8DD7-EE22C415AE3F}" dt="2024-12-03T09:37:00.696" v="632"/>
          <ac:picMkLst>
            <pc:docMk/>
            <pc:sldMk cId="2806391252" sldId="276"/>
            <ac:picMk id="7" creationId="{897C9025-5AFC-1230-6959-86BECF3DC5AC}"/>
          </ac:picMkLst>
        </pc:picChg>
      </pc:sldChg>
    </pc:docChg>
  </pc:docChgLst>
  <pc:docChgLst>
    <pc:chgData name="Matteo Antacido" userId="671291f7-ca1d-4949-9049-3c25c868d426" providerId="ADAL" clId="{A5D001D5-CFFE-574B-8B5B-0627DA306205}"/>
    <pc:docChg chg="undo custSel addSld delSld modSld sldOrd">
      <pc:chgData name="Matteo Antacido" userId="671291f7-ca1d-4949-9049-3c25c868d426" providerId="ADAL" clId="{A5D001D5-CFFE-574B-8B5B-0627DA306205}" dt="2024-12-08T08:49:25.911" v="1194" actId="207"/>
      <pc:docMkLst>
        <pc:docMk/>
      </pc:docMkLst>
      <pc:sldChg chg="addSp delSp modSp add del mod">
        <pc:chgData name="Matteo Antacido" userId="671291f7-ca1d-4949-9049-3c25c868d426" providerId="ADAL" clId="{A5D001D5-CFFE-574B-8B5B-0627DA306205}" dt="2024-12-04T12:49:54.704" v="1041" actId="1076"/>
        <pc:sldMkLst>
          <pc:docMk/>
          <pc:sldMk cId="0" sldId="257"/>
        </pc:sldMkLst>
        <pc:spChg chg="mod">
          <ac:chgData name="Matteo Antacido" userId="671291f7-ca1d-4949-9049-3c25c868d426" providerId="ADAL" clId="{A5D001D5-CFFE-574B-8B5B-0627DA306205}" dt="2024-12-03T20:49:18.137" v="888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3T21:17:20.606" v="923" actId="20577"/>
          <ac:spMkLst>
            <pc:docMk/>
            <pc:sldMk cId="0" sldId="257"/>
            <ac:spMk id="5" creationId="{00000000-0000-0000-0000-000000000000}"/>
          </ac:spMkLst>
        </pc:spChg>
        <pc:picChg chg="del">
          <ac:chgData name="Matteo Antacido" userId="671291f7-ca1d-4949-9049-3c25c868d426" providerId="ADAL" clId="{A5D001D5-CFFE-574B-8B5B-0627DA306205}" dt="2024-12-03T20:48:58.045" v="883" actId="478"/>
          <ac:picMkLst>
            <pc:docMk/>
            <pc:sldMk cId="0" sldId="257"/>
            <ac:picMk id="2" creationId="{00000000-0000-0000-0000-000000000000}"/>
          </ac:picMkLst>
        </pc:picChg>
        <pc:picChg chg="add mod">
          <ac:chgData name="Matteo Antacido" userId="671291f7-ca1d-4949-9049-3c25c868d426" providerId="ADAL" clId="{A5D001D5-CFFE-574B-8B5B-0627DA306205}" dt="2024-12-03T20:48:59.023" v="884"/>
          <ac:picMkLst>
            <pc:docMk/>
            <pc:sldMk cId="0" sldId="257"/>
            <ac:picMk id="7" creationId="{16E76676-CED7-3125-10E4-8982D342189A}"/>
          </ac:picMkLst>
        </pc:picChg>
        <pc:picChg chg="add mod">
          <ac:chgData name="Matteo Antacido" userId="671291f7-ca1d-4949-9049-3c25c868d426" providerId="ADAL" clId="{A5D001D5-CFFE-574B-8B5B-0627DA306205}" dt="2024-12-03T20:49:12.644" v="886"/>
          <ac:picMkLst>
            <pc:docMk/>
            <pc:sldMk cId="0" sldId="257"/>
            <ac:picMk id="8" creationId="{F01452F5-5A29-4E35-08D9-83D536199635}"/>
          </ac:picMkLst>
        </pc:picChg>
        <pc:picChg chg="add mod">
          <ac:chgData name="Matteo Antacido" userId="671291f7-ca1d-4949-9049-3c25c868d426" providerId="ADAL" clId="{A5D001D5-CFFE-574B-8B5B-0627DA306205}" dt="2024-12-03T21:16:01.660" v="918" actId="14100"/>
          <ac:picMkLst>
            <pc:docMk/>
            <pc:sldMk cId="0" sldId="257"/>
            <ac:picMk id="10" creationId="{5536016D-AB34-D61F-E883-FAB57757D009}"/>
          </ac:picMkLst>
        </pc:picChg>
        <pc:picChg chg="add mod">
          <ac:chgData name="Matteo Antacido" userId="671291f7-ca1d-4949-9049-3c25c868d426" providerId="ADAL" clId="{A5D001D5-CFFE-574B-8B5B-0627DA306205}" dt="2024-12-03T21:15:40.927" v="917" actId="1076"/>
          <ac:picMkLst>
            <pc:docMk/>
            <pc:sldMk cId="0" sldId="257"/>
            <ac:picMk id="12" creationId="{C6FE3FD5-E083-976A-3F07-7C6357621D15}"/>
          </ac:picMkLst>
        </pc:picChg>
        <pc:picChg chg="add mod">
          <ac:chgData name="Matteo Antacido" userId="671291f7-ca1d-4949-9049-3c25c868d426" providerId="ADAL" clId="{A5D001D5-CFFE-574B-8B5B-0627DA306205}" dt="2024-12-04T12:49:54.704" v="1041" actId="1076"/>
          <ac:picMkLst>
            <pc:docMk/>
            <pc:sldMk cId="0" sldId="257"/>
            <ac:picMk id="14" creationId="{A09C2364-3C27-5D3C-C8B2-A0994B8B65CA}"/>
          </ac:picMkLst>
        </pc:picChg>
      </pc:sldChg>
      <pc:sldChg chg="del">
        <pc:chgData name="Matteo Antacido" userId="671291f7-ca1d-4949-9049-3c25c868d426" providerId="ADAL" clId="{A5D001D5-CFFE-574B-8B5B-0627DA306205}" dt="2024-12-03T11:12:52.191" v="676" actId="2696"/>
        <pc:sldMkLst>
          <pc:docMk/>
          <pc:sldMk cId="0" sldId="258"/>
        </pc:sldMkLst>
      </pc:sldChg>
      <pc:sldChg chg="addSp delSp modSp del mod">
        <pc:chgData name="Matteo Antacido" userId="671291f7-ca1d-4949-9049-3c25c868d426" providerId="ADAL" clId="{A5D001D5-CFFE-574B-8B5B-0627DA306205}" dt="2024-12-03T20:49:02.350" v="885" actId="2696"/>
        <pc:sldMkLst>
          <pc:docMk/>
          <pc:sldMk cId="0" sldId="259"/>
        </pc:sldMkLst>
        <pc:spChg chg="mod">
          <ac:chgData name="Matteo Antacido" userId="671291f7-ca1d-4949-9049-3c25c868d426" providerId="ADAL" clId="{A5D001D5-CFFE-574B-8B5B-0627DA306205}" dt="2024-12-03T11:13:51.874" v="760" actId="1035"/>
          <ac:spMkLst>
            <pc:docMk/>
            <pc:sldMk cId="0" sldId="259"/>
            <ac:spMk id="3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3T11:13:51.874" v="760" actId="1035"/>
          <ac:spMkLst>
            <pc:docMk/>
            <pc:sldMk cId="0" sldId="259"/>
            <ac:spMk id="4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3T11:15:09.854" v="769" actId="5793"/>
          <ac:spMkLst>
            <pc:docMk/>
            <pc:sldMk cId="0" sldId="259"/>
            <ac:spMk id="5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3T11:15:13.360" v="773" actId="5793"/>
          <ac:spMkLst>
            <pc:docMk/>
            <pc:sldMk cId="0" sldId="259"/>
            <ac:spMk id="6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3T11:13:51.874" v="760" actId="1035"/>
          <ac:spMkLst>
            <pc:docMk/>
            <pc:sldMk cId="0" sldId="259"/>
            <ac:spMk id="7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3T11:15:16.648" v="777" actId="5793"/>
          <ac:spMkLst>
            <pc:docMk/>
            <pc:sldMk cId="0" sldId="259"/>
            <ac:spMk id="8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3T11:15:23.768" v="783" actId="20577"/>
          <ac:spMkLst>
            <pc:docMk/>
            <pc:sldMk cId="0" sldId="259"/>
            <ac:spMk id="9" creationId="{00000000-0000-0000-0000-000000000000}"/>
          </ac:spMkLst>
        </pc:spChg>
        <pc:spChg chg="add mod">
          <ac:chgData name="Matteo Antacido" userId="671291f7-ca1d-4949-9049-3c25c868d426" providerId="ADAL" clId="{A5D001D5-CFFE-574B-8B5B-0627DA306205}" dt="2024-12-03T11:14:31.469" v="763" actId="1076"/>
          <ac:spMkLst>
            <pc:docMk/>
            <pc:sldMk cId="0" sldId="259"/>
            <ac:spMk id="11" creationId="{EA1F6630-DC36-1B75-9088-0036565A2E20}"/>
          </ac:spMkLst>
        </pc:spChg>
        <pc:spChg chg="add mod">
          <ac:chgData name="Matteo Antacido" userId="671291f7-ca1d-4949-9049-3c25c868d426" providerId="ADAL" clId="{A5D001D5-CFFE-574B-8B5B-0627DA306205}" dt="2024-12-03T11:14:31.469" v="763" actId="1076"/>
          <ac:spMkLst>
            <pc:docMk/>
            <pc:sldMk cId="0" sldId="259"/>
            <ac:spMk id="12" creationId="{660480FD-2A9D-BC17-AF04-41D3A984CDE0}"/>
          </ac:spMkLst>
        </pc:spChg>
        <pc:spChg chg="add mod">
          <ac:chgData name="Matteo Antacido" userId="671291f7-ca1d-4949-9049-3c25c868d426" providerId="ADAL" clId="{A5D001D5-CFFE-574B-8B5B-0627DA306205}" dt="2024-12-03T11:15:34.021" v="791" actId="20577"/>
          <ac:spMkLst>
            <pc:docMk/>
            <pc:sldMk cId="0" sldId="259"/>
            <ac:spMk id="13" creationId="{F5B79663-192D-C5BC-12FE-814D7B696C32}"/>
          </ac:spMkLst>
        </pc:spChg>
        <pc:spChg chg="add del mod">
          <ac:chgData name="Matteo Antacido" userId="671291f7-ca1d-4949-9049-3c25c868d426" providerId="ADAL" clId="{A5D001D5-CFFE-574B-8B5B-0627DA306205}" dt="2024-12-03T11:14:37.366" v="764" actId="478"/>
          <ac:spMkLst>
            <pc:docMk/>
            <pc:sldMk cId="0" sldId="259"/>
            <ac:spMk id="14" creationId="{81B8241C-A899-CC4E-45BD-29B43A2F6A88}"/>
          </ac:spMkLst>
        </pc:spChg>
        <pc:spChg chg="add del mod">
          <ac:chgData name="Matteo Antacido" userId="671291f7-ca1d-4949-9049-3c25c868d426" providerId="ADAL" clId="{A5D001D5-CFFE-574B-8B5B-0627DA306205}" dt="2024-12-03T11:14:37.366" v="764" actId="478"/>
          <ac:spMkLst>
            <pc:docMk/>
            <pc:sldMk cId="0" sldId="259"/>
            <ac:spMk id="15" creationId="{46327835-CBEE-22BD-9136-BDFCEE915443}"/>
          </ac:spMkLst>
        </pc:spChg>
        <pc:spChg chg="add del mod">
          <ac:chgData name="Matteo Antacido" userId="671291f7-ca1d-4949-9049-3c25c868d426" providerId="ADAL" clId="{A5D001D5-CFFE-574B-8B5B-0627DA306205}" dt="2024-12-03T11:14:37.366" v="764" actId="478"/>
          <ac:spMkLst>
            <pc:docMk/>
            <pc:sldMk cId="0" sldId="259"/>
            <ac:spMk id="16" creationId="{303ABF6D-B5DA-6FB4-DE3D-052A11F4277D}"/>
          </ac:spMkLst>
        </pc:spChg>
        <pc:picChg chg="del">
          <ac:chgData name="Matteo Antacido" userId="671291f7-ca1d-4949-9049-3c25c868d426" providerId="ADAL" clId="{A5D001D5-CFFE-574B-8B5B-0627DA306205}" dt="2024-12-03T11:14:37.366" v="764" actId="478"/>
          <ac:picMkLst>
            <pc:docMk/>
            <pc:sldMk cId="0" sldId="259"/>
            <ac:picMk id="10" creationId="{90F76F05-518F-19C3-1263-F63C1D80E8F5}"/>
          </ac:picMkLst>
        </pc:picChg>
        <pc:picChg chg="add mod">
          <ac:chgData name="Matteo Antacido" userId="671291f7-ca1d-4949-9049-3c25c868d426" providerId="ADAL" clId="{A5D001D5-CFFE-574B-8B5B-0627DA306205}" dt="2024-12-03T11:14:46.057" v="765"/>
          <ac:picMkLst>
            <pc:docMk/>
            <pc:sldMk cId="0" sldId="259"/>
            <ac:picMk id="17" creationId="{DBF0CEBF-0CA6-8BD4-4584-9CE3C034A7E6}"/>
          </ac:picMkLst>
        </pc:picChg>
      </pc:sldChg>
      <pc:sldChg chg="del">
        <pc:chgData name="Matteo Antacido" userId="671291f7-ca1d-4949-9049-3c25c868d426" providerId="ADAL" clId="{A5D001D5-CFFE-574B-8B5B-0627DA306205}" dt="2024-12-03T11:12:58.140" v="677" actId="2696"/>
        <pc:sldMkLst>
          <pc:docMk/>
          <pc:sldMk cId="0" sldId="260"/>
        </pc:sldMkLst>
      </pc:sldChg>
      <pc:sldChg chg="addSp delSp modSp mod ord">
        <pc:chgData name="Matteo Antacido" userId="671291f7-ca1d-4949-9049-3c25c868d426" providerId="ADAL" clId="{A5D001D5-CFFE-574B-8B5B-0627DA306205}" dt="2024-12-02T08:15:19.341" v="673" actId="1037"/>
        <pc:sldMkLst>
          <pc:docMk/>
          <pc:sldMk cId="0" sldId="263"/>
        </pc:sldMkLst>
        <pc:spChg chg="mod">
          <ac:chgData name="Matteo Antacido" userId="671291f7-ca1d-4949-9049-3c25c868d426" providerId="ADAL" clId="{A5D001D5-CFFE-574B-8B5B-0627DA306205}" dt="2024-12-01T15:54:21.681" v="124" actId="20577"/>
          <ac:spMkLst>
            <pc:docMk/>
            <pc:sldMk cId="0" sldId="263"/>
            <ac:spMk id="3" creationId="{00000000-0000-0000-0000-000000000000}"/>
          </ac:spMkLst>
        </pc:spChg>
        <pc:picChg chg="add mod">
          <ac:chgData name="Matteo Antacido" userId="671291f7-ca1d-4949-9049-3c25c868d426" providerId="ADAL" clId="{A5D001D5-CFFE-574B-8B5B-0627DA306205}" dt="2024-12-02T08:15:19.341" v="673" actId="1037"/>
          <ac:picMkLst>
            <pc:docMk/>
            <pc:sldMk cId="0" sldId="263"/>
            <ac:picMk id="1026" creationId="{435115C1-4DD4-9F8B-6A35-3BDB7C4E0E3E}"/>
          </ac:picMkLst>
        </pc:picChg>
      </pc:sldChg>
      <pc:sldChg chg="modSp del mod ord">
        <pc:chgData name="Matteo Antacido" userId="671291f7-ca1d-4949-9049-3c25c868d426" providerId="ADAL" clId="{A5D001D5-CFFE-574B-8B5B-0627DA306205}" dt="2024-12-03T11:12:58.888" v="678" actId="2696"/>
        <pc:sldMkLst>
          <pc:docMk/>
          <pc:sldMk cId="0" sldId="264"/>
        </pc:sldMkLst>
      </pc:sldChg>
      <pc:sldChg chg="addSp modSp mod">
        <pc:chgData name="Matteo Antacido" userId="671291f7-ca1d-4949-9049-3c25c868d426" providerId="ADAL" clId="{A5D001D5-CFFE-574B-8B5B-0627DA306205}" dt="2024-12-01T15:33:02.862" v="34" actId="1076"/>
        <pc:sldMkLst>
          <pc:docMk/>
          <pc:sldMk cId="0" sldId="265"/>
        </pc:sldMkLst>
        <pc:spChg chg="mod">
          <ac:chgData name="Matteo Antacido" userId="671291f7-ca1d-4949-9049-3c25c868d426" providerId="ADAL" clId="{A5D001D5-CFFE-574B-8B5B-0627DA306205}" dt="2024-12-01T15:32:51.351" v="30" actId="1035"/>
          <ac:spMkLst>
            <pc:docMk/>
            <pc:sldMk cId="0" sldId="265"/>
            <ac:spMk id="2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1T15:32:51.351" v="30" actId="1035"/>
          <ac:spMkLst>
            <pc:docMk/>
            <pc:sldMk cId="0" sldId="265"/>
            <ac:spMk id="3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1T15:32:51.351" v="30" actId="1035"/>
          <ac:spMkLst>
            <pc:docMk/>
            <pc:sldMk cId="0" sldId="265"/>
            <ac:spMk id="4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1T15:32:51.351" v="30" actId="1035"/>
          <ac:spMkLst>
            <pc:docMk/>
            <pc:sldMk cId="0" sldId="265"/>
            <ac:spMk id="5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1T15:32:51.351" v="30" actId="1035"/>
          <ac:spMkLst>
            <pc:docMk/>
            <pc:sldMk cId="0" sldId="265"/>
            <ac:spMk id="6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1T15:32:51.351" v="30" actId="1035"/>
          <ac:spMkLst>
            <pc:docMk/>
            <pc:sldMk cId="0" sldId="265"/>
            <ac:spMk id="7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1T15:32:51.351" v="30" actId="1035"/>
          <ac:spMkLst>
            <pc:docMk/>
            <pc:sldMk cId="0" sldId="265"/>
            <ac:spMk id="8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1T15:32:51.351" v="30" actId="1035"/>
          <ac:spMkLst>
            <pc:docMk/>
            <pc:sldMk cId="0" sldId="265"/>
            <ac:spMk id="9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1T15:32:51.351" v="30" actId="1035"/>
          <ac:spMkLst>
            <pc:docMk/>
            <pc:sldMk cId="0" sldId="265"/>
            <ac:spMk id="10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1T15:32:51.351" v="30" actId="1035"/>
          <ac:spMkLst>
            <pc:docMk/>
            <pc:sldMk cId="0" sldId="265"/>
            <ac:spMk id="11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1T15:32:51.351" v="30" actId="1035"/>
          <ac:spMkLst>
            <pc:docMk/>
            <pc:sldMk cId="0" sldId="265"/>
            <ac:spMk id="12" creationId="{00000000-0000-0000-0000-000000000000}"/>
          </ac:spMkLst>
        </pc:spChg>
        <pc:picChg chg="add mod">
          <ac:chgData name="Matteo Antacido" userId="671291f7-ca1d-4949-9049-3c25c868d426" providerId="ADAL" clId="{A5D001D5-CFFE-574B-8B5B-0627DA306205}" dt="2024-12-01T15:33:02.862" v="34" actId="1076"/>
          <ac:picMkLst>
            <pc:docMk/>
            <pc:sldMk cId="0" sldId="265"/>
            <ac:picMk id="14" creationId="{CDDFDA84-AEDF-CAF4-6895-22BA72E47CAD}"/>
          </ac:picMkLst>
        </pc:picChg>
      </pc:sldChg>
      <pc:sldChg chg="modSp mod ord">
        <pc:chgData name="Matteo Antacido" userId="671291f7-ca1d-4949-9049-3c25c868d426" providerId="ADAL" clId="{A5D001D5-CFFE-574B-8B5B-0627DA306205}" dt="2024-12-04T14:41:51.262" v="1105" actId="20578"/>
        <pc:sldMkLst>
          <pc:docMk/>
          <pc:sldMk cId="0" sldId="266"/>
        </pc:sldMkLst>
        <pc:spChg chg="mod">
          <ac:chgData name="Matteo Antacido" userId="671291f7-ca1d-4949-9049-3c25c868d426" providerId="ADAL" clId="{A5D001D5-CFFE-574B-8B5B-0627DA306205}" dt="2024-12-04T13:01:54.076" v="1052" actId="20577"/>
          <ac:spMkLst>
            <pc:docMk/>
            <pc:sldMk cId="0" sldId="266"/>
            <ac:spMk id="5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4T13:02:06.704" v="1061" actId="20577"/>
          <ac:spMkLst>
            <pc:docMk/>
            <pc:sldMk cId="0" sldId="266"/>
            <ac:spMk id="6" creationId="{CA6537B7-82EE-65B3-C42D-F263BD50AC0B}"/>
          </ac:spMkLst>
        </pc:spChg>
      </pc:sldChg>
      <pc:sldChg chg="addSp delSp modSp mod delAnim modAnim">
        <pc:chgData name="Matteo Antacido" userId="671291f7-ca1d-4949-9049-3c25c868d426" providerId="ADAL" clId="{A5D001D5-CFFE-574B-8B5B-0627DA306205}" dt="2024-12-04T14:14:58.228" v="1067" actId="12"/>
        <pc:sldMkLst>
          <pc:docMk/>
          <pc:sldMk cId="2974828048" sldId="271"/>
        </pc:sldMkLst>
        <pc:spChg chg="mod">
          <ac:chgData name="Matteo Antacido" userId="671291f7-ca1d-4949-9049-3c25c868d426" providerId="ADAL" clId="{A5D001D5-CFFE-574B-8B5B-0627DA306205}" dt="2024-12-04T07:19:53.720" v="935" actId="20577"/>
          <ac:spMkLst>
            <pc:docMk/>
            <pc:sldMk cId="2974828048" sldId="271"/>
            <ac:spMk id="3" creationId="{6823D41D-6D22-2D2B-3B6B-55D14EE3CC38}"/>
          </ac:spMkLst>
        </pc:spChg>
        <pc:spChg chg="mod">
          <ac:chgData name="Matteo Antacido" userId="671291f7-ca1d-4949-9049-3c25c868d426" providerId="ADAL" clId="{A5D001D5-CFFE-574B-8B5B-0627DA306205}" dt="2024-12-04T14:14:58.228" v="1067" actId="12"/>
          <ac:spMkLst>
            <pc:docMk/>
            <pc:sldMk cId="2974828048" sldId="271"/>
            <ac:spMk id="4" creationId="{9B7A103F-8354-9C7D-7393-577CD6BF849E}"/>
          </ac:spMkLst>
        </pc:spChg>
        <pc:picChg chg="del">
          <ac:chgData name="Matteo Antacido" userId="671291f7-ca1d-4949-9049-3c25c868d426" providerId="ADAL" clId="{A5D001D5-CFFE-574B-8B5B-0627DA306205}" dt="2024-12-04T08:20:06.862" v="1004" actId="478"/>
          <ac:picMkLst>
            <pc:docMk/>
            <pc:sldMk cId="2974828048" sldId="271"/>
            <ac:picMk id="2" creationId="{932FBB04-1871-0DAA-02FA-21FDF10A650B}"/>
          </ac:picMkLst>
        </pc:picChg>
        <pc:picChg chg="add mod">
          <ac:chgData name="Matteo Antacido" userId="671291f7-ca1d-4949-9049-3c25c868d426" providerId="ADAL" clId="{A5D001D5-CFFE-574B-8B5B-0627DA306205}" dt="2024-12-04T08:20:14.696" v="1006" actId="1076"/>
          <ac:picMkLst>
            <pc:docMk/>
            <pc:sldMk cId="2974828048" sldId="271"/>
            <ac:picMk id="6" creationId="{49574A9B-8B3E-42C4-18FF-EBF6281E12F1}"/>
          </ac:picMkLst>
        </pc:picChg>
        <pc:picChg chg="add del mod">
          <ac:chgData name="Matteo Antacido" userId="671291f7-ca1d-4949-9049-3c25c868d426" providerId="ADAL" clId="{A5D001D5-CFFE-574B-8B5B-0627DA306205}" dt="2024-12-04T08:24:17.128" v="1023" actId="478"/>
          <ac:picMkLst>
            <pc:docMk/>
            <pc:sldMk cId="2974828048" sldId="271"/>
            <ac:picMk id="8" creationId="{1EC4D8EC-6A00-E5AF-5CBF-C316FF7E9DC8}"/>
          </ac:picMkLst>
        </pc:picChg>
        <pc:picChg chg="add mod">
          <ac:chgData name="Matteo Antacido" userId="671291f7-ca1d-4949-9049-3c25c868d426" providerId="ADAL" clId="{A5D001D5-CFFE-574B-8B5B-0627DA306205}" dt="2024-12-04T08:28:45.806" v="1028" actId="1076"/>
          <ac:picMkLst>
            <pc:docMk/>
            <pc:sldMk cId="2974828048" sldId="271"/>
            <ac:picMk id="11" creationId="{31706F4E-77E0-EEEE-0255-D74F8E3F605C}"/>
          </ac:picMkLst>
        </pc:picChg>
      </pc:sldChg>
      <pc:sldChg chg="addSp delSp modSp mod modTransition modAnim">
        <pc:chgData name="Matteo Antacido" userId="671291f7-ca1d-4949-9049-3c25c868d426" providerId="ADAL" clId="{A5D001D5-CFFE-574B-8B5B-0627DA306205}" dt="2024-12-04T15:23:35.633" v="1133" actId="113"/>
        <pc:sldMkLst>
          <pc:docMk/>
          <pc:sldMk cId="2917529502" sldId="272"/>
        </pc:sldMkLst>
        <pc:spChg chg="mod">
          <ac:chgData name="Matteo Antacido" userId="671291f7-ca1d-4949-9049-3c25c868d426" providerId="ADAL" clId="{A5D001D5-CFFE-574B-8B5B-0627DA306205}" dt="2024-12-04T07:19:46.837" v="927" actId="20577"/>
          <ac:spMkLst>
            <pc:docMk/>
            <pc:sldMk cId="2917529502" sldId="272"/>
            <ac:spMk id="3" creationId="{E7DAF695-574A-7871-7AA9-D8A9CB1285E3}"/>
          </ac:spMkLst>
        </pc:spChg>
        <pc:spChg chg="mod">
          <ac:chgData name="Matteo Antacido" userId="671291f7-ca1d-4949-9049-3c25c868d426" providerId="ADAL" clId="{A5D001D5-CFFE-574B-8B5B-0627DA306205}" dt="2024-12-04T15:23:35.633" v="1133" actId="113"/>
          <ac:spMkLst>
            <pc:docMk/>
            <pc:sldMk cId="2917529502" sldId="272"/>
            <ac:spMk id="4" creationId="{ECCD83C0-8ECC-0E66-6A67-EC7C5C08D815}"/>
          </ac:spMkLst>
        </pc:spChg>
        <pc:spChg chg="add mod">
          <ac:chgData name="Matteo Antacido" userId="671291f7-ca1d-4949-9049-3c25c868d426" providerId="ADAL" clId="{A5D001D5-CFFE-574B-8B5B-0627DA306205}" dt="2024-12-04T08:16:26.427" v="970" actId="767"/>
          <ac:spMkLst>
            <pc:docMk/>
            <pc:sldMk cId="2917529502" sldId="272"/>
            <ac:spMk id="9" creationId="{7BE5E121-8361-8A43-CFE9-60C9419E763C}"/>
          </ac:spMkLst>
        </pc:spChg>
        <pc:picChg chg="del">
          <ac:chgData name="Matteo Antacido" userId="671291f7-ca1d-4949-9049-3c25c868d426" providerId="ADAL" clId="{A5D001D5-CFFE-574B-8B5B-0627DA306205}" dt="2024-12-04T08:15:52.349" v="963" actId="478"/>
          <ac:picMkLst>
            <pc:docMk/>
            <pc:sldMk cId="2917529502" sldId="272"/>
            <ac:picMk id="2" creationId="{98B17E7A-FBCB-7DF6-6580-DC69C323FB02}"/>
          </ac:picMkLst>
        </pc:picChg>
        <pc:picChg chg="add mod">
          <ac:chgData name="Matteo Antacido" userId="671291f7-ca1d-4949-9049-3c25c868d426" providerId="ADAL" clId="{A5D001D5-CFFE-574B-8B5B-0627DA306205}" dt="2024-12-04T08:16:04.146" v="967" actId="1076"/>
          <ac:picMkLst>
            <pc:docMk/>
            <pc:sldMk cId="2917529502" sldId="272"/>
            <ac:picMk id="6" creationId="{43E2B75E-528B-83B0-7647-1DA848B33348}"/>
          </ac:picMkLst>
        </pc:picChg>
        <pc:picChg chg="add mod">
          <ac:chgData name="Matteo Antacido" userId="671291f7-ca1d-4949-9049-3c25c868d426" providerId="ADAL" clId="{A5D001D5-CFFE-574B-8B5B-0627DA306205}" dt="2024-12-04T08:18:42.164" v="997" actId="1076"/>
          <ac:picMkLst>
            <pc:docMk/>
            <pc:sldMk cId="2917529502" sldId="272"/>
            <ac:picMk id="8" creationId="{E5C7B9BA-9CDD-98A2-D1B3-1823F0DD9A3B}"/>
          </ac:picMkLst>
        </pc:picChg>
      </pc:sldChg>
      <pc:sldChg chg="modSp mod">
        <pc:chgData name="Matteo Antacido" userId="671291f7-ca1d-4949-9049-3c25c868d426" providerId="ADAL" clId="{A5D001D5-CFFE-574B-8B5B-0627DA306205}" dt="2024-12-08T08:49:25.911" v="1194" actId="207"/>
        <pc:sldMkLst>
          <pc:docMk/>
          <pc:sldMk cId="1002763125" sldId="273"/>
        </pc:sldMkLst>
        <pc:spChg chg="mod">
          <ac:chgData name="Matteo Antacido" userId="671291f7-ca1d-4949-9049-3c25c868d426" providerId="ADAL" clId="{A5D001D5-CFFE-574B-8B5B-0627DA306205}" dt="2024-12-08T08:49:25.911" v="1194" actId="207"/>
          <ac:spMkLst>
            <pc:docMk/>
            <pc:sldMk cId="1002763125" sldId="273"/>
            <ac:spMk id="7" creationId="{BC62F93A-0F3A-71AC-E0D5-FA8D7A485083}"/>
          </ac:spMkLst>
        </pc:spChg>
      </pc:sldChg>
      <pc:sldChg chg="addSp delSp modSp mod ord">
        <pc:chgData name="Matteo Antacido" userId="671291f7-ca1d-4949-9049-3c25c868d426" providerId="ADAL" clId="{A5D001D5-CFFE-574B-8B5B-0627DA306205}" dt="2024-12-04T14:17:25.712" v="1104" actId="478"/>
        <pc:sldMkLst>
          <pc:docMk/>
          <pc:sldMk cId="1003787576" sldId="275"/>
        </pc:sldMkLst>
        <pc:spChg chg="add del mod">
          <ac:chgData name="Matteo Antacido" userId="671291f7-ca1d-4949-9049-3c25c868d426" providerId="ADAL" clId="{A5D001D5-CFFE-574B-8B5B-0627DA306205}" dt="2024-12-04T14:16:07.594" v="1086" actId="478"/>
          <ac:spMkLst>
            <pc:docMk/>
            <pc:sldMk cId="1003787576" sldId="275"/>
            <ac:spMk id="2" creationId="{9DE57B96-01E1-6833-C9D8-77FF671A29A0}"/>
          </ac:spMkLst>
        </pc:spChg>
        <pc:spChg chg="add del mod">
          <ac:chgData name="Matteo Antacido" userId="671291f7-ca1d-4949-9049-3c25c868d426" providerId="ADAL" clId="{A5D001D5-CFFE-574B-8B5B-0627DA306205}" dt="2024-12-04T14:17:25.712" v="1104" actId="478"/>
          <ac:spMkLst>
            <pc:docMk/>
            <pc:sldMk cId="1003787576" sldId="275"/>
            <ac:spMk id="6" creationId="{5203D941-85AA-F738-FAB7-6413ED5C2053}"/>
          </ac:spMkLst>
        </pc:spChg>
        <pc:spChg chg="mod">
          <ac:chgData name="Matteo Antacido" userId="671291f7-ca1d-4949-9049-3c25c868d426" providerId="ADAL" clId="{A5D001D5-CFFE-574B-8B5B-0627DA306205}" dt="2024-12-04T12:53:08.417" v="1043" actId="1076"/>
          <ac:spMkLst>
            <pc:docMk/>
            <pc:sldMk cId="1003787576" sldId="275"/>
            <ac:spMk id="13" creationId="{A21E4EBD-B2E8-B6AD-4B05-A06CCEB0DC51}"/>
          </ac:spMkLst>
        </pc:spChg>
        <pc:spChg chg="mod">
          <ac:chgData name="Matteo Antacido" userId="671291f7-ca1d-4949-9049-3c25c868d426" providerId="ADAL" clId="{A5D001D5-CFFE-574B-8B5B-0627DA306205}" dt="2024-12-04T12:53:08.417" v="1043" actId="1076"/>
          <ac:spMkLst>
            <pc:docMk/>
            <pc:sldMk cId="1003787576" sldId="275"/>
            <ac:spMk id="15" creationId="{4EA8B1FB-FA79-178A-DEA7-B8C1E5965B7A}"/>
          </ac:spMkLst>
        </pc:spChg>
        <pc:spChg chg="mod">
          <ac:chgData name="Matteo Antacido" userId="671291f7-ca1d-4949-9049-3c25c868d426" providerId="ADAL" clId="{A5D001D5-CFFE-574B-8B5B-0627DA306205}" dt="2024-12-04T12:53:08.417" v="1043" actId="1076"/>
          <ac:spMkLst>
            <pc:docMk/>
            <pc:sldMk cId="1003787576" sldId="275"/>
            <ac:spMk id="17" creationId="{D2534DAD-0C69-E5B1-A046-D84A1A3B97E9}"/>
          </ac:spMkLst>
        </pc:spChg>
        <pc:spChg chg="mod">
          <ac:chgData name="Matteo Antacido" userId="671291f7-ca1d-4949-9049-3c25c868d426" providerId="ADAL" clId="{A5D001D5-CFFE-574B-8B5B-0627DA306205}" dt="2024-12-04T12:53:08.417" v="1043" actId="1076"/>
          <ac:spMkLst>
            <pc:docMk/>
            <pc:sldMk cId="1003787576" sldId="275"/>
            <ac:spMk id="19" creationId="{C288A3DD-119C-629D-C320-107FC00481A5}"/>
          </ac:spMkLst>
        </pc:spChg>
        <pc:spChg chg="mod">
          <ac:chgData name="Matteo Antacido" userId="671291f7-ca1d-4949-9049-3c25c868d426" providerId="ADAL" clId="{A5D001D5-CFFE-574B-8B5B-0627DA306205}" dt="2024-12-04T12:53:08.417" v="1043" actId="1076"/>
          <ac:spMkLst>
            <pc:docMk/>
            <pc:sldMk cId="1003787576" sldId="275"/>
            <ac:spMk id="21" creationId="{F3C16FD3-4984-9CDB-5460-215C53FA41EF}"/>
          </ac:spMkLst>
        </pc:spChg>
        <pc:spChg chg="mod">
          <ac:chgData name="Matteo Antacido" userId="671291f7-ca1d-4949-9049-3c25c868d426" providerId="ADAL" clId="{A5D001D5-CFFE-574B-8B5B-0627DA306205}" dt="2024-12-04T12:53:08.417" v="1043" actId="1076"/>
          <ac:spMkLst>
            <pc:docMk/>
            <pc:sldMk cId="1003787576" sldId="275"/>
            <ac:spMk id="26" creationId="{E487F463-5059-B5C7-FCFE-BC8CFE37C236}"/>
          </ac:spMkLst>
        </pc:spChg>
        <pc:spChg chg="mod">
          <ac:chgData name="Matteo Antacido" userId="671291f7-ca1d-4949-9049-3c25c868d426" providerId="ADAL" clId="{A5D001D5-CFFE-574B-8B5B-0627DA306205}" dt="2024-12-04T12:53:08.417" v="1043" actId="1076"/>
          <ac:spMkLst>
            <pc:docMk/>
            <pc:sldMk cId="1003787576" sldId="275"/>
            <ac:spMk id="27" creationId="{5582A549-FE61-30E5-0CE2-CEA66405682B}"/>
          </ac:spMkLst>
        </pc:spChg>
        <pc:spChg chg="mod">
          <ac:chgData name="Matteo Antacido" userId="671291f7-ca1d-4949-9049-3c25c868d426" providerId="ADAL" clId="{A5D001D5-CFFE-574B-8B5B-0627DA306205}" dt="2024-12-04T12:53:08.417" v="1043" actId="1076"/>
          <ac:spMkLst>
            <pc:docMk/>
            <pc:sldMk cId="1003787576" sldId="275"/>
            <ac:spMk id="28" creationId="{C437D4DE-CC3D-E50E-7E26-B1A627296F9F}"/>
          </ac:spMkLst>
        </pc:spChg>
        <pc:spChg chg="mod">
          <ac:chgData name="Matteo Antacido" userId="671291f7-ca1d-4949-9049-3c25c868d426" providerId="ADAL" clId="{A5D001D5-CFFE-574B-8B5B-0627DA306205}" dt="2024-12-04T12:53:08.417" v="1043" actId="1076"/>
          <ac:spMkLst>
            <pc:docMk/>
            <pc:sldMk cId="1003787576" sldId="275"/>
            <ac:spMk id="29" creationId="{705A97FD-AC6E-8483-79A6-72AA3E9E07C9}"/>
          </ac:spMkLst>
        </pc:spChg>
        <pc:spChg chg="mod">
          <ac:chgData name="Matteo Antacido" userId="671291f7-ca1d-4949-9049-3c25c868d426" providerId="ADAL" clId="{A5D001D5-CFFE-574B-8B5B-0627DA306205}" dt="2024-12-04T12:53:08.417" v="1043" actId="1076"/>
          <ac:spMkLst>
            <pc:docMk/>
            <pc:sldMk cId="1003787576" sldId="275"/>
            <ac:spMk id="30" creationId="{89125FF0-42DA-6111-286B-DAF55C1F9CAA}"/>
          </ac:spMkLst>
        </pc:spChg>
        <pc:spChg chg="mod">
          <ac:chgData name="Matteo Antacido" userId="671291f7-ca1d-4949-9049-3c25c868d426" providerId="ADAL" clId="{A5D001D5-CFFE-574B-8B5B-0627DA306205}" dt="2024-12-04T12:53:08.417" v="1043" actId="1076"/>
          <ac:spMkLst>
            <pc:docMk/>
            <pc:sldMk cId="1003787576" sldId="275"/>
            <ac:spMk id="31" creationId="{2FB35FED-FFDF-9887-9E1C-31234ED79462}"/>
          </ac:spMkLst>
        </pc:spChg>
      </pc:sldChg>
      <pc:sldChg chg="addSp delSp modSp mod">
        <pc:chgData name="Matteo Antacido" userId="671291f7-ca1d-4949-9049-3c25c868d426" providerId="ADAL" clId="{A5D001D5-CFFE-574B-8B5B-0627DA306205}" dt="2024-12-03T11:28:31.342" v="830" actId="478"/>
        <pc:sldMkLst>
          <pc:docMk/>
          <pc:sldMk cId="39364622" sldId="277"/>
        </pc:sldMkLst>
        <pc:spChg chg="add del mod">
          <ac:chgData name="Matteo Antacido" userId="671291f7-ca1d-4949-9049-3c25c868d426" providerId="ADAL" clId="{A5D001D5-CFFE-574B-8B5B-0627DA306205}" dt="2024-12-03T11:28:31.342" v="830" actId="478"/>
          <ac:spMkLst>
            <pc:docMk/>
            <pc:sldMk cId="39364622" sldId="277"/>
            <ac:spMk id="2" creationId="{D3AF38A6-D325-6E80-AEE0-517B9EB8FD75}"/>
          </ac:spMkLst>
        </pc:spChg>
      </pc:sldChg>
      <pc:sldChg chg="modSp mod">
        <pc:chgData name="Matteo Antacido" userId="671291f7-ca1d-4949-9049-3c25c868d426" providerId="ADAL" clId="{A5D001D5-CFFE-574B-8B5B-0627DA306205}" dt="2024-12-04T15:34:34.261" v="1139" actId="20577"/>
        <pc:sldMkLst>
          <pc:docMk/>
          <pc:sldMk cId="3258439176" sldId="278"/>
        </pc:sldMkLst>
        <pc:spChg chg="mod">
          <ac:chgData name="Matteo Antacido" userId="671291f7-ca1d-4949-9049-3c25c868d426" providerId="ADAL" clId="{A5D001D5-CFFE-574B-8B5B-0627DA306205}" dt="2024-12-04T07:19:50.430" v="931" actId="20577"/>
          <ac:spMkLst>
            <pc:docMk/>
            <pc:sldMk cId="3258439176" sldId="278"/>
            <ac:spMk id="3" creationId="{2B4CF168-B168-4405-A006-F2425BFF9BEA}"/>
          </ac:spMkLst>
        </pc:spChg>
        <pc:spChg chg="mod">
          <ac:chgData name="Matteo Antacido" userId="671291f7-ca1d-4949-9049-3c25c868d426" providerId="ADAL" clId="{A5D001D5-CFFE-574B-8B5B-0627DA306205}" dt="2024-12-04T15:34:34.261" v="1139" actId="20577"/>
          <ac:spMkLst>
            <pc:docMk/>
            <pc:sldMk cId="3258439176" sldId="278"/>
            <ac:spMk id="5" creationId="{9CBA435A-BDE6-BA1B-9050-BE00A7DDCCA1}"/>
          </ac:spMkLst>
        </pc:spChg>
        <pc:picChg chg="mod">
          <ac:chgData name="Matteo Antacido" userId="671291f7-ca1d-4949-9049-3c25c868d426" providerId="ADAL" clId="{A5D001D5-CFFE-574B-8B5B-0627DA306205}" dt="2024-12-04T13:03:40.632" v="1064" actId="1076"/>
          <ac:picMkLst>
            <pc:docMk/>
            <pc:sldMk cId="3258439176" sldId="278"/>
            <ac:picMk id="13" creationId="{E9074F80-8A87-E014-2B0A-4D67C3DFA17A}"/>
          </ac:picMkLst>
        </pc:picChg>
      </pc:sldChg>
      <pc:sldChg chg="modSp mod">
        <pc:chgData name="Matteo Antacido" userId="671291f7-ca1d-4949-9049-3c25c868d426" providerId="ADAL" clId="{A5D001D5-CFFE-574B-8B5B-0627DA306205}" dt="2024-12-04T15:44:25.630" v="1147" actId="20577"/>
        <pc:sldMkLst>
          <pc:docMk/>
          <pc:sldMk cId="4237652917" sldId="280"/>
        </pc:sldMkLst>
        <pc:spChg chg="mod">
          <ac:chgData name="Matteo Antacido" userId="671291f7-ca1d-4949-9049-3c25c868d426" providerId="ADAL" clId="{A5D001D5-CFFE-574B-8B5B-0627DA306205}" dt="2024-12-04T07:19:57.534" v="939" actId="20577"/>
          <ac:spMkLst>
            <pc:docMk/>
            <pc:sldMk cId="4237652917" sldId="280"/>
            <ac:spMk id="9" creationId="{8F1C8F8C-113E-27AC-03DF-D8F46FA5CA9D}"/>
          </ac:spMkLst>
        </pc:spChg>
        <pc:spChg chg="mod">
          <ac:chgData name="Matteo Antacido" userId="671291f7-ca1d-4949-9049-3c25c868d426" providerId="ADAL" clId="{A5D001D5-CFFE-574B-8B5B-0627DA306205}" dt="2024-12-04T15:44:25.630" v="1147" actId="20577"/>
          <ac:spMkLst>
            <pc:docMk/>
            <pc:sldMk cId="4237652917" sldId="280"/>
            <ac:spMk id="11" creationId="{B3A82A52-D7A8-0B1E-66B6-C499EB004C10}"/>
          </ac:spMkLst>
        </pc:spChg>
      </pc:sldChg>
      <pc:sldChg chg="addSp delSp modSp mod modAnim">
        <pc:chgData name="Matteo Antacido" userId="671291f7-ca1d-4949-9049-3c25c868d426" providerId="ADAL" clId="{A5D001D5-CFFE-574B-8B5B-0627DA306205}" dt="2024-12-04T15:49:30.929" v="1192" actId="20577"/>
        <pc:sldMkLst>
          <pc:docMk/>
          <pc:sldMk cId="1850092031" sldId="281"/>
        </pc:sldMkLst>
        <pc:spChg chg="mod">
          <ac:chgData name="Matteo Antacido" userId="671291f7-ca1d-4949-9049-3c25c868d426" providerId="ADAL" clId="{A5D001D5-CFFE-574B-8B5B-0627DA306205}" dt="2024-12-04T07:20:03.032" v="943" actId="20577"/>
          <ac:spMkLst>
            <pc:docMk/>
            <pc:sldMk cId="1850092031" sldId="281"/>
            <ac:spMk id="6" creationId="{80227778-E3C6-D205-B7E8-48128EB46B84}"/>
          </ac:spMkLst>
        </pc:spChg>
        <pc:spChg chg="mod">
          <ac:chgData name="Matteo Antacido" userId="671291f7-ca1d-4949-9049-3c25c868d426" providerId="ADAL" clId="{A5D001D5-CFFE-574B-8B5B-0627DA306205}" dt="2024-12-04T15:49:30.929" v="1192" actId="20577"/>
          <ac:spMkLst>
            <pc:docMk/>
            <pc:sldMk cId="1850092031" sldId="281"/>
            <ac:spMk id="8" creationId="{D1E5A227-A05E-E27A-B236-19C9371E1EC9}"/>
          </ac:spMkLst>
        </pc:spChg>
        <pc:picChg chg="del mod">
          <ac:chgData name="Matteo Antacido" userId="671291f7-ca1d-4949-9049-3c25c868d426" providerId="ADAL" clId="{A5D001D5-CFFE-574B-8B5B-0627DA306205}" dt="2024-12-04T08:22:45.026" v="1010" actId="478"/>
          <ac:picMkLst>
            <pc:docMk/>
            <pc:sldMk cId="1850092031" sldId="281"/>
            <ac:picMk id="2" creationId="{00000000-0000-0000-0000-000000000000}"/>
          </ac:picMkLst>
        </pc:picChg>
        <pc:picChg chg="add mod">
          <ac:chgData name="Matteo Antacido" userId="671291f7-ca1d-4949-9049-3c25c868d426" providerId="ADAL" clId="{A5D001D5-CFFE-574B-8B5B-0627DA306205}" dt="2024-12-04T08:23:11.005" v="1017" actId="1076"/>
          <ac:picMkLst>
            <pc:docMk/>
            <pc:sldMk cId="1850092031" sldId="281"/>
            <ac:picMk id="4" creationId="{6157EDA3-F6AD-C0D8-9CAB-E06B21F2829A}"/>
          </ac:picMkLst>
        </pc:picChg>
        <pc:picChg chg="add mod">
          <ac:chgData name="Matteo Antacido" userId="671291f7-ca1d-4949-9049-3c25c868d426" providerId="ADAL" clId="{A5D001D5-CFFE-574B-8B5B-0627DA306205}" dt="2024-12-04T08:23:14.717" v="1018" actId="1076"/>
          <ac:picMkLst>
            <pc:docMk/>
            <pc:sldMk cId="1850092031" sldId="281"/>
            <ac:picMk id="7" creationId="{1C9BBFD3-6D96-72CA-2895-E68F0093B465}"/>
          </ac:picMkLst>
        </pc:picChg>
      </pc:sldChg>
      <pc:sldChg chg="modSp mod">
        <pc:chgData name="Matteo Antacido" userId="671291f7-ca1d-4949-9049-3c25c868d426" providerId="ADAL" clId="{A5D001D5-CFFE-574B-8B5B-0627DA306205}" dt="2024-12-04T13:08:18.981" v="1065" actId="12"/>
        <pc:sldMkLst>
          <pc:docMk/>
          <pc:sldMk cId="506068346" sldId="282"/>
        </pc:sldMkLst>
        <pc:spChg chg="mod">
          <ac:chgData name="Matteo Antacido" userId="671291f7-ca1d-4949-9049-3c25c868d426" providerId="ADAL" clId="{A5D001D5-CFFE-574B-8B5B-0627DA306205}" dt="2024-12-04T07:20:07.654" v="947" actId="20577"/>
          <ac:spMkLst>
            <pc:docMk/>
            <pc:sldMk cId="506068346" sldId="282"/>
            <ac:spMk id="9" creationId="{8F1C8F8C-113E-27AC-03DF-D8F46FA5CA9D}"/>
          </ac:spMkLst>
        </pc:spChg>
        <pc:spChg chg="mod">
          <ac:chgData name="Matteo Antacido" userId="671291f7-ca1d-4949-9049-3c25c868d426" providerId="ADAL" clId="{A5D001D5-CFFE-574B-8B5B-0627DA306205}" dt="2024-12-04T13:08:18.981" v="1065" actId="12"/>
          <ac:spMkLst>
            <pc:docMk/>
            <pc:sldMk cId="506068346" sldId="282"/>
            <ac:spMk id="11" creationId="{B3A82A52-D7A8-0B1E-66B6-C499EB004C10}"/>
          </ac:spMkLst>
        </pc:spChg>
      </pc:sldChg>
      <pc:sldChg chg="modSp mod">
        <pc:chgData name="Matteo Antacido" userId="671291f7-ca1d-4949-9049-3c25c868d426" providerId="ADAL" clId="{A5D001D5-CFFE-574B-8B5B-0627DA306205}" dt="2024-12-04T12:48:37.991" v="1030" actId="1076"/>
        <pc:sldMkLst>
          <pc:docMk/>
          <pc:sldMk cId="2242111236" sldId="283"/>
        </pc:sldMkLst>
        <pc:spChg chg="mod">
          <ac:chgData name="Matteo Antacido" userId="671291f7-ca1d-4949-9049-3c25c868d426" providerId="ADAL" clId="{A5D001D5-CFFE-574B-8B5B-0627DA306205}" dt="2024-12-04T12:48:37.991" v="1030" actId="1076"/>
          <ac:spMkLst>
            <pc:docMk/>
            <pc:sldMk cId="2242111236" sldId="283"/>
            <ac:spMk id="5" creationId="{068A5069-19E4-0951-CCE6-82606D431FF6}"/>
          </ac:spMkLst>
        </pc:spChg>
      </pc:sldChg>
      <pc:sldChg chg="modSp mod">
        <pc:chgData name="Matteo Antacido" userId="671291f7-ca1d-4949-9049-3c25c868d426" providerId="ADAL" clId="{A5D001D5-CFFE-574B-8B5B-0627DA306205}" dt="2024-12-04T12:49:36.885" v="1040" actId="1076"/>
        <pc:sldMkLst>
          <pc:docMk/>
          <pc:sldMk cId="1636890561" sldId="284"/>
        </pc:sldMkLst>
        <pc:spChg chg="mod">
          <ac:chgData name="Matteo Antacido" userId="671291f7-ca1d-4949-9049-3c25c868d426" providerId="ADAL" clId="{A5D001D5-CFFE-574B-8B5B-0627DA306205}" dt="2024-12-04T12:49:36.885" v="1040" actId="1076"/>
          <ac:spMkLst>
            <pc:docMk/>
            <pc:sldMk cId="1636890561" sldId="284"/>
            <ac:spMk id="3" creationId="{B94D5868-A00C-0E44-3DB2-2B485AB9FA06}"/>
          </ac:spMkLst>
        </pc:spChg>
      </pc:sldChg>
    </pc:docChg>
  </pc:docChgLst>
  <pc:docChgLst>
    <pc:chgData name="Angelo Alfano" userId="S::angelo.alfano@studenti.unimi.it::811ffdfe-f474-4910-bd8c-288bb4be04dc" providerId="AD" clId="Web-{EC1CEA11-195E-4301-76DF-8FA1EE11F439}"/>
    <pc:docChg chg="addSld modSld">
      <pc:chgData name="Angelo Alfano" userId="S::angelo.alfano@studenti.unimi.it::811ffdfe-f474-4910-bd8c-288bb4be04dc" providerId="AD" clId="Web-{EC1CEA11-195E-4301-76DF-8FA1EE11F439}" dt="2024-12-04T10:26:08.217" v="75" actId="20577"/>
      <pc:docMkLst>
        <pc:docMk/>
      </pc:docMkLst>
      <pc:sldChg chg="addSp delSp modSp new">
        <pc:chgData name="Angelo Alfano" userId="S::angelo.alfano@studenti.unimi.it::811ffdfe-f474-4910-bd8c-288bb4be04dc" providerId="AD" clId="Web-{EC1CEA11-195E-4301-76DF-8FA1EE11F439}" dt="2024-12-04T10:22:09.973" v="38" actId="1076"/>
        <pc:sldMkLst>
          <pc:docMk/>
          <pc:sldMk cId="2242111236" sldId="283"/>
        </pc:sldMkLst>
        <pc:spChg chg="add mod">
          <ac:chgData name="Angelo Alfano" userId="S::angelo.alfano@studenti.unimi.it::811ffdfe-f474-4910-bd8c-288bb4be04dc" providerId="AD" clId="Web-{EC1CEA11-195E-4301-76DF-8FA1EE11F439}" dt="2024-12-04T10:21:12.658" v="31" actId="20577"/>
          <ac:spMkLst>
            <pc:docMk/>
            <pc:sldMk cId="2242111236" sldId="283"/>
            <ac:spMk id="5" creationId="{068A5069-19E4-0951-CCE6-82606D431FF6}"/>
          </ac:spMkLst>
        </pc:spChg>
        <pc:spChg chg="add del">
          <ac:chgData name="Angelo Alfano" userId="S::angelo.alfano@studenti.unimi.it::811ffdfe-f474-4910-bd8c-288bb4be04dc" providerId="AD" clId="Web-{EC1CEA11-195E-4301-76DF-8FA1EE11F439}" dt="2024-12-04T10:12:43.670" v="5"/>
          <ac:spMkLst>
            <pc:docMk/>
            <pc:sldMk cId="2242111236" sldId="283"/>
            <ac:spMk id="7" creationId="{9A00E943-29F7-7145-BE56-A91009A2091C}"/>
          </ac:spMkLst>
        </pc:spChg>
        <pc:picChg chg="add">
          <ac:chgData name="Angelo Alfano" userId="S::angelo.alfano@studenti.unimi.it::811ffdfe-f474-4910-bd8c-288bb4be04dc" providerId="AD" clId="Web-{EC1CEA11-195E-4301-76DF-8FA1EE11F439}" dt="2024-12-04T10:12:13.450" v="1"/>
          <ac:picMkLst>
            <pc:docMk/>
            <pc:sldMk cId="2242111236" sldId="283"/>
            <ac:picMk id="3" creationId="{A20DE8D9-B5D6-05C9-A19F-E30C596AD1EB}"/>
          </ac:picMkLst>
        </pc:picChg>
        <pc:picChg chg="add mod">
          <ac:chgData name="Angelo Alfano" userId="S::angelo.alfano@studenti.unimi.it::811ffdfe-f474-4910-bd8c-288bb4be04dc" providerId="AD" clId="Web-{EC1CEA11-195E-4301-76DF-8FA1EE11F439}" dt="2024-12-04T10:22:09.973" v="38" actId="1076"/>
          <ac:picMkLst>
            <pc:docMk/>
            <pc:sldMk cId="2242111236" sldId="283"/>
            <ac:picMk id="8" creationId="{27795043-7B7D-7C73-EDF3-0BD0856A6536}"/>
          </ac:picMkLst>
        </pc:picChg>
        <pc:picChg chg="add mod">
          <ac:chgData name="Angelo Alfano" userId="S::angelo.alfano@studenti.unimi.it::811ffdfe-f474-4910-bd8c-288bb4be04dc" providerId="AD" clId="Web-{EC1CEA11-195E-4301-76DF-8FA1EE11F439}" dt="2024-12-04T10:15:38.458" v="10" actId="1076"/>
          <ac:picMkLst>
            <pc:docMk/>
            <pc:sldMk cId="2242111236" sldId="283"/>
            <ac:picMk id="9" creationId="{E04E6E2B-B1F5-87EE-ED56-80672E4EDFE5}"/>
          </ac:picMkLst>
        </pc:picChg>
        <pc:picChg chg="add mod">
          <ac:chgData name="Angelo Alfano" userId="S::angelo.alfano@studenti.unimi.it::811ffdfe-f474-4910-bd8c-288bb4be04dc" providerId="AD" clId="Web-{EC1CEA11-195E-4301-76DF-8FA1EE11F439}" dt="2024-12-04T10:16:19.835" v="16" actId="1076"/>
          <ac:picMkLst>
            <pc:docMk/>
            <pc:sldMk cId="2242111236" sldId="283"/>
            <ac:picMk id="10" creationId="{1489E3BA-98BF-D7EC-8686-4A54302F0442}"/>
          </ac:picMkLst>
        </pc:picChg>
        <pc:picChg chg="add mod">
          <ac:chgData name="Angelo Alfano" userId="S::angelo.alfano@studenti.unimi.it::811ffdfe-f474-4910-bd8c-288bb4be04dc" providerId="AD" clId="Web-{EC1CEA11-195E-4301-76DF-8FA1EE11F439}" dt="2024-12-04T10:16:52.680" v="20" actId="1076"/>
          <ac:picMkLst>
            <pc:docMk/>
            <pc:sldMk cId="2242111236" sldId="283"/>
            <ac:picMk id="11" creationId="{444917B9-45A2-43A1-37C3-9F8FDA738BBA}"/>
          </ac:picMkLst>
        </pc:picChg>
        <pc:picChg chg="add mod">
          <ac:chgData name="Angelo Alfano" userId="S::angelo.alfano@studenti.unimi.it::811ffdfe-f474-4910-bd8c-288bb4be04dc" providerId="AD" clId="Web-{EC1CEA11-195E-4301-76DF-8FA1EE11F439}" dt="2024-12-04T10:22:01.832" v="36" actId="1076"/>
          <ac:picMkLst>
            <pc:docMk/>
            <pc:sldMk cId="2242111236" sldId="283"/>
            <ac:picMk id="12" creationId="{57513147-4AFE-34A4-3544-D6F5D9A91BEF}"/>
          </ac:picMkLst>
        </pc:picChg>
      </pc:sldChg>
      <pc:sldChg chg="addSp modSp new">
        <pc:chgData name="Angelo Alfano" userId="S::angelo.alfano@studenti.unimi.it::811ffdfe-f474-4910-bd8c-288bb4be04dc" providerId="AD" clId="Web-{EC1CEA11-195E-4301-76DF-8FA1EE11F439}" dt="2024-12-04T10:26:08.217" v="75" actId="20577"/>
        <pc:sldMkLst>
          <pc:docMk/>
          <pc:sldMk cId="1636890561" sldId="284"/>
        </pc:sldMkLst>
        <pc:spChg chg="add mod">
          <ac:chgData name="Angelo Alfano" userId="S::angelo.alfano@studenti.unimi.it::811ffdfe-f474-4910-bd8c-288bb4be04dc" providerId="AD" clId="Web-{EC1CEA11-195E-4301-76DF-8FA1EE11F439}" dt="2024-12-04T10:23:00.616" v="47" actId="20577"/>
          <ac:spMkLst>
            <pc:docMk/>
            <pc:sldMk cId="1636890561" sldId="284"/>
            <ac:spMk id="3" creationId="{B94D5868-A00C-0E44-3DB2-2B485AB9FA06}"/>
          </ac:spMkLst>
        </pc:spChg>
        <pc:spChg chg="add mod">
          <ac:chgData name="Angelo Alfano" userId="S::angelo.alfano@studenti.unimi.it::811ffdfe-f474-4910-bd8c-288bb4be04dc" providerId="AD" clId="Web-{EC1CEA11-195E-4301-76DF-8FA1EE11F439}" dt="2024-12-04T10:26:08.217" v="75" actId="20577"/>
          <ac:spMkLst>
            <pc:docMk/>
            <pc:sldMk cId="1636890561" sldId="284"/>
            <ac:spMk id="6" creationId="{CAA38829-D46F-4A0F-FA6C-1D10BA2975E2}"/>
          </ac:spMkLst>
        </pc:spChg>
        <pc:spChg chg="add mod">
          <ac:chgData name="Angelo Alfano" userId="S::angelo.alfano@studenti.unimi.it::811ffdfe-f474-4910-bd8c-288bb4be04dc" providerId="AD" clId="Web-{EC1CEA11-195E-4301-76DF-8FA1EE11F439}" dt="2024-12-04T10:24:38.463" v="65" actId="20577"/>
          <ac:spMkLst>
            <pc:docMk/>
            <pc:sldMk cId="1636890561" sldId="284"/>
            <ac:spMk id="7" creationId="{ECB355FE-BA28-6B3D-446B-756660F95A8A}"/>
          </ac:spMkLst>
        </pc:spChg>
        <pc:picChg chg="add">
          <ac:chgData name="Angelo Alfano" userId="S::angelo.alfano@studenti.unimi.it::811ffdfe-f474-4910-bd8c-288bb4be04dc" providerId="AD" clId="Web-{EC1CEA11-195E-4301-76DF-8FA1EE11F439}" dt="2024-12-04T10:23:03.741" v="48"/>
          <ac:picMkLst>
            <pc:docMk/>
            <pc:sldMk cId="1636890561" sldId="284"/>
            <ac:picMk id="5" creationId="{715515A5-3E90-9D5A-07EF-AFA4F0F6B597}"/>
          </ac:picMkLst>
        </pc:picChg>
      </pc:sldChg>
    </pc:docChg>
  </pc:docChgLst>
  <pc:docChgLst>
    <pc:chgData name="Angelo Alfano" userId="S::angelo.alfano@studenti.unimi.it::811ffdfe-f474-4910-bd8c-288bb4be04dc" providerId="AD" clId="Web-{D9575470-DA63-22E0-D4ED-4E042FF5AD37}"/>
    <pc:docChg chg="modSld">
      <pc:chgData name="Angelo Alfano" userId="S::angelo.alfano@studenti.unimi.it::811ffdfe-f474-4910-bd8c-288bb4be04dc" providerId="AD" clId="Web-{D9575470-DA63-22E0-D4ED-4E042FF5AD37}" dt="2024-12-08T08:49:24.425" v="3" actId="20577"/>
      <pc:docMkLst>
        <pc:docMk/>
      </pc:docMkLst>
      <pc:sldChg chg="modSp">
        <pc:chgData name="Angelo Alfano" userId="S::angelo.alfano@studenti.unimi.it::811ffdfe-f474-4910-bd8c-288bb4be04dc" providerId="AD" clId="Web-{D9575470-DA63-22E0-D4ED-4E042FF5AD37}" dt="2024-12-08T08:49:24.425" v="3" actId="20577"/>
        <pc:sldMkLst>
          <pc:docMk/>
          <pc:sldMk cId="1002763125" sldId="273"/>
        </pc:sldMkLst>
        <pc:spChg chg="mod">
          <ac:chgData name="Angelo Alfano" userId="S::angelo.alfano@studenti.unimi.it::811ffdfe-f474-4910-bd8c-288bb4be04dc" providerId="AD" clId="Web-{D9575470-DA63-22E0-D4ED-4E042FF5AD37}" dt="2024-12-08T08:49:24.425" v="3" actId="20577"/>
          <ac:spMkLst>
            <pc:docMk/>
            <pc:sldMk cId="1002763125" sldId="273"/>
            <ac:spMk id="7" creationId="{BC62F93A-0F3A-71AC-E0D5-FA8D7A48508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8E1A2E6-6A80-7961-D4E1-71ADE49203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1989163-BC45-57D1-82BF-B536DA8D0E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1B4D6-ADF7-0340-A200-EB633C103179}" type="datetimeFigureOut">
              <a:rPr lang="it-IT" smtClean="0"/>
              <a:t>08/12/2024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E0FA6B3-5C6D-157C-5669-3F853701EF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C2DF692-30FC-B024-AA91-ECFE34949A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44083-1BA3-9C42-94C2-80AC4A3AEAF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43911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777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mage_processing" TargetMode="External"/><Relationship Id="rId7" Type="http://schemas.openxmlformats.org/officeDocument/2006/relationships/hyperlink" Target="https://en.wikipedia.org/wiki/Bitmap_imag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onvolution" TargetMode="External"/><Relationship Id="rId5" Type="http://schemas.openxmlformats.org/officeDocument/2006/relationships/hyperlink" Target="https://en.wikipedia.org/wiki/Edge_detection" TargetMode="External"/><Relationship Id="rId4" Type="http://schemas.openxmlformats.org/officeDocument/2006/relationships/hyperlink" Target="https://en.wikipedia.org/wiki/Matrix_(mathematics)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B6A38-7174-A851-2398-475442EBF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4B9C8-20C8-3E18-C958-3CCAF0F5C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BE1BF4-5FC5-E750-0790-E078433F9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ED331-B6EF-A1CE-5F6B-635FB047A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94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 </a:t>
            </a:r>
            <a:r>
              <a:rPr lang="en-US">
                <a:hlinkClick r:id="rId3"/>
              </a:rPr>
              <a:t>image processing</a:t>
            </a:r>
            <a:r>
              <a:rPr lang="en-US"/>
              <a:t>, a </a:t>
            </a:r>
            <a:r>
              <a:rPr lang="en-US" b="1"/>
              <a:t>kernel</a:t>
            </a:r>
            <a:r>
              <a:rPr lang="en-US"/>
              <a:t>, </a:t>
            </a:r>
            <a:r>
              <a:rPr lang="en-US" b="1"/>
              <a:t>convolution matrix</a:t>
            </a:r>
            <a:r>
              <a:rPr lang="en-US"/>
              <a:t>, or </a:t>
            </a:r>
            <a:r>
              <a:rPr lang="en-US" b="1"/>
              <a:t>mask</a:t>
            </a:r>
            <a:r>
              <a:rPr lang="en-US"/>
              <a:t> is a small </a:t>
            </a:r>
            <a:r>
              <a:rPr lang="en-US">
                <a:hlinkClick r:id="rId4"/>
              </a:rPr>
              <a:t>matrix</a:t>
            </a:r>
            <a:r>
              <a:rPr lang="en-US"/>
              <a:t> used for blurring, sharpening, embossing, </a:t>
            </a:r>
            <a:r>
              <a:rPr lang="en-US">
                <a:hlinkClick r:id="rId5"/>
              </a:rPr>
              <a:t>edge detection</a:t>
            </a:r>
            <a:r>
              <a:rPr lang="en-US"/>
              <a:t>, and more. This is accomplished by doing a </a:t>
            </a:r>
            <a:r>
              <a:rPr lang="en-US">
                <a:hlinkClick r:id="rId6"/>
              </a:rPr>
              <a:t>convolution</a:t>
            </a:r>
            <a:r>
              <a:rPr lang="en-US"/>
              <a:t> between the kernel and an </a:t>
            </a:r>
            <a:r>
              <a:rPr lang="en-US">
                <a:hlinkClick r:id="rId7"/>
              </a:rPr>
              <a:t>image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Hue Saturation Brightness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 err="1"/>
              <a:t>sigmaX</a:t>
            </a:r>
            <a:endParaRPr lang="en-US"/>
          </a:p>
          <a:p>
            <a:r>
              <a:rPr lang="en-US"/>
              <a:t>Gaussian kernel standard deviation in X direction.</a:t>
            </a:r>
          </a:p>
          <a:p>
            <a:endParaRPr lang="en-US"/>
          </a:p>
          <a:p>
            <a:r>
              <a:rPr lang="en-US"/>
              <a:t>La </a:t>
            </a:r>
            <a:r>
              <a:rPr lang="en-US" err="1"/>
              <a:t>combinazione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immagini</a:t>
            </a:r>
            <a:r>
              <a:rPr lang="en-US"/>
              <a:t> </a:t>
            </a:r>
            <a:r>
              <a:rPr lang="en-US" err="1"/>
              <a:t>avviene</a:t>
            </a:r>
            <a:r>
              <a:rPr lang="en-US"/>
              <a:t> con due </a:t>
            </a:r>
            <a:r>
              <a:rPr lang="en-US" err="1"/>
              <a:t>pesi</a:t>
            </a:r>
            <a:r>
              <a:rPr lang="en-US"/>
              <a:t> </a:t>
            </a:r>
            <a:r>
              <a:rPr lang="en-US" err="1"/>
              <a:t>uguali</a:t>
            </a:r>
            <a:r>
              <a:rPr lang="en-US"/>
              <a:t>, </a:t>
            </a:r>
            <a:r>
              <a:rPr lang="en-US" err="1"/>
              <a:t>rispettivamente</a:t>
            </a:r>
            <a:r>
              <a:rPr lang="en-US"/>
              <a:t> 0,5 e 0,5</a:t>
            </a:r>
          </a:p>
          <a:p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3544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AB472-0CF6-35E7-42A3-78E84B4A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395296-D35B-B0FC-CBA3-28C443370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ADA5CA-9F4F-BC73-896D-D55F9BE9B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1850B-3B53-3E57-2FC0-B54DD74263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17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04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3628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4976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ontiersin.org/journals/cellularneuroscience/articles/10.3389/fncel.2016.00294/full" TargetMode="External"/><Relationship Id="rId13" Type="http://schemas.openxmlformats.org/officeDocument/2006/relationships/hyperlink" Target="https://neurolaunch.com/lsd-brain-activity/?utm_content=cmp-true" TargetMode="External"/><Relationship Id="rId18" Type="http://schemas.openxmlformats.org/officeDocument/2006/relationships/hyperlink" Target="https://alcohol.org/health-effects/blurred-vision/" TargetMode="External"/><Relationship Id="rId3" Type="http://schemas.openxmlformats.org/officeDocument/2006/relationships/hyperlink" Target="https://www.frontiersin.org/journals/neural-circuits/articles/10.3389/fncir.2017.00110/full" TargetMode="External"/><Relationship Id="rId21" Type="http://schemas.openxmlformats.org/officeDocument/2006/relationships/hyperlink" Target="https://github.com/AngeloAlfano11/Unimi-RDAV-project" TargetMode="External"/><Relationship Id="rId7" Type="http://schemas.openxmlformats.org/officeDocument/2006/relationships/hyperlink" Target="https://www.frontiersin.org/journals/pharmacology/articles/10.3389/fphar.2018.00632/full" TargetMode="External"/><Relationship Id="rId12" Type="http://schemas.openxmlformats.org/officeDocument/2006/relationships/hyperlink" Target="https://www.mdpi.com/2813-1851/2/4/18" TargetMode="External"/><Relationship Id="rId17" Type="http://schemas.openxmlformats.org/officeDocument/2006/relationships/hyperlink" Target="https://journals.plos.org/plosone/article?id=10.1371/journal.pone.0140169" TargetMode="External"/><Relationship Id="rId2" Type="http://schemas.openxmlformats.org/officeDocument/2006/relationships/image" Target="../media/image6.png"/><Relationship Id="rId16" Type="http://schemas.openxmlformats.org/officeDocument/2006/relationships/hyperlink" Target="https://www.geopop.it/cosa-succede-al-cervello-quando-si-assume-lsd-gli-effetti-psichedelici/" TargetMode="External"/><Relationship Id="rId20" Type="http://schemas.openxmlformats.org/officeDocument/2006/relationships/hyperlink" Target="https://itmedbook.com/lsd-effetti-e-rischi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geopop.it/cosa-accade-allinterno-del-nostro-corpo-quando-ci-ubriachiamo/" TargetMode="External"/><Relationship Id="rId11" Type="http://schemas.openxmlformats.org/officeDocument/2006/relationships/hyperlink" Target="https://www.frontiersin.org/journals/pharmacology/articles/10.3389/fphar.2015.00225/full" TargetMode="External"/><Relationship Id="rId5" Type="http://schemas.openxmlformats.org/officeDocument/2006/relationships/hyperlink" Target="https://www.frontiersin.org/journals/psychiatry/articles/10.3389/fpsyt.2022.965142/full" TargetMode="External"/><Relationship Id="rId15" Type="http://schemas.openxmlformats.org/officeDocument/2006/relationships/hyperlink" Target="https://www.sciencedaily.com/releases/2016/04/160411153006.htm" TargetMode="External"/><Relationship Id="rId10" Type="http://schemas.openxmlformats.org/officeDocument/2006/relationships/hyperlink" Target="https://www.jneurosci.org/content/43/45/7472" TargetMode="External"/><Relationship Id="rId19" Type="http://schemas.openxmlformats.org/officeDocument/2006/relationships/hyperlink" Target="https://www.dynoptic.ch/it/attualita/2022/10/ecco-gli-effetti-di-alcol-e-cannabis-sulla-salute-degli-occhi.php" TargetMode="External"/><Relationship Id="rId4" Type="http://schemas.openxmlformats.org/officeDocument/2006/relationships/hyperlink" Target="https://www.mdpi.com/2073-4409/12/20/2475" TargetMode="External"/><Relationship Id="rId9" Type="http://schemas.openxmlformats.org/officeDocument/2006/relationships/hyperlink" Target="https://www.geopop.it/gli-effetti-della-cannabis-sul-nostro-corpo-e-rischi-connessi-al-suo-consumo/" TargetMode="External"/><Relationship Id="rId14" Type="http://schemas.openxmlformats.org/officeDocument/2006/relationships/hyperlink" Target="https://neurolaunch.com/how-does-acid-affect-the-brain/?utm_content=cmp-tru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Lucy: utilizziamo davvero il 10% del cervello? Recensione">
            <a:extLst>
              <a:ext uri="{FF2B5EF4-FFF2-40B4-BE49-F238E27FC236}">
                <a16:creationId xmlns:a16="http://schemas.microsoft.com/office/drawing/2014/main" id="{8A3EB024-D3A4-93C8-32CB-32DCBD5D8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80"/>
          <a:stretch/>
        </p:blipFill>
        <p:spPr bwMode="auto">
          <a:xfrm>
            <a:off x="5457524" y="-6"/>
            <a:ext cx="9172874" cy="441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 t="18621" r="-1" b="53640"/>
          <a:stretch/>
        </p:blipFill>
        <p:spPr>
          <a:xfrm>
            <a:off x="5457525" y="4417690"/>
            <a:ext cx="9172875" cy="3811914"/>
          </a:xfrm>
          <a:prstGeom prst="rect">
            <a:avLst/>
          </a:prstGeom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1005840" y="1338262"/>
            <a:ext cx="6475094" cy="2865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Neural Networks recognition of drugs that affect vision</a:t>
            </a:r>
            <a:endParaRPr lang="en-US" sz="6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05840" y="4682490"/>
            <a:ext cx="6475094" cy="1986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Angelo Alfano &amp; Matteo </a:t>
            </a:r>
            <a:r>
              <a:rPr lang="en-US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Antacido</a:t>
            </a:r>
            <a:endParaRPr lang="en-US" sz="24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05840" y="4417689"/>
            <a:ext cx="1362455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F7330-1866-7A7A-76E7-CCA439F27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7DAF695-574A-7871-7AA9-D8A9CB1285E3}"/>
              </a:ext>
            </a:extLst>
          </p:cNvPr>
          <p:cNvSpPr/>
          <p:nvPr/>
        </p:nvSpPr>
        <p:spPr>
          <a:xfrm>
            <a:off x="758309" y="71020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Effetto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dell’alcol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sulla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percezione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visiva</a:t>
            </a:r>
            <a:endParaRPr lang="en-US" sz="445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CCD83C0-8ECC-0E66-6A67-EC7C5C08D815}"/>
              </a:ext>
            </a:extLst>
          </p:cNvPr>
          <p:cNvSpPr/>
          <p:nvPr/>
        </p:nvSpPr>
        <p:spPr>
          <a:xfrm>
            <a:off x="758309" y="2422446"/>
            <a:ext cx="7627382" cy="448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  <a:buSzPct val="100000"/>
            </a:pPr>
            <a:r>
              <a:rPr lang="it-IT" sz="1700">
                <a:solidFill>
                  <a:srgbClr val="272525"/>
                </a:solidFill>
                <a:latin typeface="Montserrat"/>
              </a:rPr>
              <a:t>L'alcol, attraverso la sua azione su diversi neurotrasmettitori, modifica l'attività cerebrale e altera la percezione sensoriale e motoria. Analizziamo i recettori coinvolti e gli effetti che ne derivano:</a:t>
            </a:r>
            <a:endParaRPr lang="en-US" sz="1700">
              <a:solidFill>
                <a:srgbClr val="272525"/>
              </a:solidFill>
              <a:latin typeface="Montserrat"/>
            </a:endParaRPr>
          </a:p>
          <a:p>
            <a:pPr marL="342900" indent="-342900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GABA: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neurotrasmettitore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inibitorio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causando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una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riduzione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dell'attività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cerebrale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e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potenzialmente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una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visione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offuscata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.</a:t>
            </a:r>
          </a:p>
          <a:p>
            <a:pPr marL="342900" indent="-342900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00" b="1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Acetilcolina</a:t>
            </a:r>
            <a:r>
              <a:rPr lang="en-US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neurotrasmettitore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che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influenza la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trasmissione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dei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segnali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nervosi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e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contribuendo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a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distorsioni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percettive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.</a:t>
            </a:r>
          </a:p>
          <a:p>
            <a:pPr marL="342900" indent="-342900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00" b="1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Dopamina</a:t>
            </a:r>
            <a:r>
              <a:rPr lang="en-US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neurotrasmettitore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legato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alla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ricompensa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e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alla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motivazione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influenzando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la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percezione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e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potenzialmente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causando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allucinazioni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.</a:t>
            </a:r>
          </a:p>
          <a:p>
            <a:pPr marL="342900" indent="-342900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00" b="1" err="1">
                <a:solidFill>
                  <a:srgbClr val="272525"/>
                </a:solidFill>
                <a:latin typeface="Montserrat"/>
              </a:rPr>
              <a:t>Glutammato</a:t>
            </a:r>
            <a:r>
              <a:rPr lang="en-US" sz="1700" b="1">
                <a:solidFill>
                  <a:srgbClr val="272525"/>
                </a:solidFill>
                <a:latin typeface="Montserrat"/>
              </a:rPr>
              <a:t>: </a:t>
            </a:r>
            <a:r>
              <a:rPr lang="it-IT" sz="1700">
                <a:solidFill>
                  <a:srgbClr val="272525"/>
                </a:solidFill>
                <a:latin typeface="Montserrat"/>
              </a:rPr>
              <a:t>inibisce i recettori del glutammato, interferendo con la plasticità sinaptica e le funzioni visive complesse, come l'adattamento al buio.</a:t>
            </a:r>
            <a:endParaRPr lang="en-US" sz="1700">
              <a:solidFill>
                <a:srgbClr val="272525"/>
              </a:solidFill>
              <a:latin typeface="Montserrat"/>
            </a:endParaRPr>
          </a:p>
          <a:p>
            <a:pPr marL="342900" indent="-342900">
              <a:lnSpc>
                <a:spcPts val="2700"/>
              </a:lnSpc>
              <a:buSzPct val="100000"/>
              <a:buFontTx/>
              <a:buChar char="•"/>
            </a:pPr>
            <a:endParaRPr lang="en-US" sz="1700"/>
          </a:p>
          <a:p>
            <a:pPr marL="342900" indent="-342900">
              <a:lnSpc>
                <a:spcPts val="2700"/>
              </a:lnSpc>
              <a:buSzPct val="100000"/>
              <a:buChar char="•"/>
            </a:pPr>
            <a:endParaRPr lang="en-US" sz="170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6" name="Immagine 5" descr="Immagine che contiene aria aperta, strada, veicolo, Veicolo terrestre&#10;&#10;Descrizione generata automaticamente">
            <a:extLst>
              <a:ext uri="{FF2B5EF4-FFF2-40B4-BE49-F238E27FC236}">
                <a16:creationId xmlns:a16="http://schemas.microsoft.com/office/drawing/2014/main" id="{43E2B75E-528B-83B0-7647-1DA848B3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4737" y="0"/>
            <a:ext cx="4345663" cy="8229600"/>
          </a:xfrm>
          <a:prstGeom prst="rect">
            <a:avLst/>
          </a:prstGeom>
        </p:spPr>
      </p:pic>
      <p:pic>
        <p:nvPicPr>
          <p:cNvPr id="8" name="Immagine 7" descr="Immagine che contiene strada, aria aperta, Veicolo terrestre, veicolo&#10;&#10;Descrizione generata automaticamente">
            <a:extLst>
              <a:ext uri="{FF2B5EF4-FFF2-40B4-BE49-F238E27FC236}">
                <a16:creationId xmlns:a16="http://schemas.microsoft.com/office/drawing/2014/main" id="{E5C7B9BA-9CDD-98A2-D1B3-1823F0DD9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4737" y="0"/>
            <a:ext cx="4345663" cy="82296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BE5E121-8361-8A43-CFE9-60C9419E763C}"/>
              </a:ext>
            </a:extLst>
          </p:cNvPr>
          <p:cNvSpPr txBox="1"/>
          <p:nvPr/>
        </p:nvSpPr>
        <p:spPr>
          <a:xfrm>
            <a:off x="182880" y="-1148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752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B4CF168-B168-4405-A006-F2425BFF9BEA}"/>
              </a:ext>
            </a:extLst>
          </p:cNvPr>
          <p:cNvSpPr/>
          <p:nvPr/>
        </p:nvSpPr>
        <p:spPr>
          <a:xfrm>
            <a:off x="758309" y="71020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Effetto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dell’alcol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sulla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percezione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visiva</a:t>
            </a:r>
            <a:endParaRPr lang="en-US" sz="445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CBA435A-BDE6-BA1B-9050-BE00A7DDCCA1}"/>
              </a:ext>
            </a:extLst>
          </p:cNvPr>
          <p:cNvSpPr/>
          <p:nvPr/>
        </p:nvSpPr>
        <p:spPr>
          <a:xfrm>
            <a:off x="758309" y="2422446"/>
            <a:ext cx="13330952" cy="2317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it-IT" sz="1700">
                <a:solidFill>
                  <a:srgbClr val="272525"/>
                </a:solidFill>
                <a:latin typeface="Montserrat"/>
              </a:rPr>
              <a:t>In riferimento alla documentazione</a:t>
            </a:r>
            <a:r>
              <a:rPr lang="it-IT" sz="1400" baseline="30000">
                <a:solidFill>
                  <a:srgbClr val="272525"/>
                </a:solidFill>
                <a:latin typeface="Montserrat"/>
              </a:rPr>
              <a:t>16, 17</a:t>
            </a:r>
            <a:r>
              <a:rPr lang="it-IT" sz="1700">
                <a:solidFill>
                  <a:srgbClr val="272525"/>
                </a:solidFill>
                <a:latin typeface="Montserrat"/>
              </a:rPr>
              <a:t>, gli effetti dell'alcol sulla vista sono:</a:t>
            </a:r>
            <a:endParaRPr lang="en-US" sz="1700">
              <a:solidFill>
                <a:srgbClr val="000000"/>
              </a:solidFill>
              <a:latin typeface="Montserrat"/>
            </a:endParaRPr>
          </a:p>
          <a:p>
            <a:pPr marL="342900" indent="-342900">
              <a:lnSpc>
                <a:spcPts val="2700"/>
              </a:lnSpc>
              <a:buAutoNum type="arabicPeriod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Alterazione dei colori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 l'immagine viene convertita temporaneamente nello spazio colore HSV così da poter modificare il canale tonalità (</a:t>
            </a:r>
            <a:r>
              <a:rPr lang="it-IT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Hue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) e generare una immagine con la tonalità alterata;</a:t>
            </a:r>
            <a:endParaRPr lang="en-US" sz="1700">
              <a:solidFill>
                <a:srgbClr val="000000"/>
              </a:solidFill>
              <a:latin typeface="Montserrat"/>
              <a:ea typeface="Montserrat" pitchFamily="34" charset="-122"/>
              <a:cs typeface="Montserrat" pitchFamily="34" charset="-120"/>
            </a:endParaRPr>
          </a:p>
          <a:p>
            <a:pPr marL="285750" indent="-285750">
              <a:lnSpc>
                <a:spcPts val="2700"/>
              </a:lnSpc>
              <a:buAutoNum type="arabicPeriod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Sfocatura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 all'immagine viene applicato un filtro gaussiano che simula una sfocatura, con Kernel e </a:t>
            </a:r>
            <a:r>
              <a:rPr lang="it-IT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sigmaX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randomici;</a:t>
            </a:r>
            <a:endParaRPr lang="en-US" sz="1700">
              <a:solidFill>
                <a:srgbClr val="000000"/>
              </a:solidFill>
              <a:latin typeface="Montserrat"/>
              <a:ea typeface="Montserrat" pitchFamily="34" charset="-122"/>
              <a:cs typeface="Montserrat" pitchFamily="34" charset="-120"/>
            </a:endParaRPr>
          </a:p>
          <a:p>
            <a:pPr marL="285750" indent="-285750">
              <a:lnSpc>
                <a:spcPts val="2700"/>
              </a:lnSpc>
              <a:buAutoNum type="arabicPeriod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Doppia visione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 l'immagine viene combinata con una sua copia sottoposta ad una matrice di traslazione con un valore di shift casuale.</a:t>
            </a:r>
            <a:endParaRPr lang="it-IT" sz="1700">
              <a:latin typeface="Montserrat"/>
            </a:endParaRPr>
          </a:p>
          <a:p>
            <a:pPr>
              <a:lnSpc>
                <a:spcPts val="2700"/>
              </a:lnSpc>
            </a:pPr>
            <a:endParaRPr lang="it-IT" sz="170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14" name="Immagine 13" descr="Immagine che contiene aria aperta, strada, strisce pedonali, scena&#10;&#10;Descrizione generata automaticamente">
            <a:extLst>
              <a:ext uri="{FF2B5EF4-FFF2-40B4-BE49-F238E27FC236}">
                <a16:creationId xmlns:a16="http://schemas.microsoft.com/office/drawing/2014/main" id="{F6DEC855-3ADC-7C6B-6CD7-9A0F6AC6B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251" y="4743713"/>
            <a:ext cx="6605571" cy="3332965"/>
          </a:xfrm>
          <a:prstGeom prst="rect">
            <a:avLst/>
          </a:prstGeom>
        </p:spPr>
      </p:pic>
      <p:pic>
        <p:nvPicPr>
          <p:cNvPr id="7" name="Immagine 6" descr="Immagine che contiene bianco, design&#10;&#10;Descrizione generata automaticamente">
            <a:extLst>
              <a:ext uri="{FF2B5EF4-FFF2-40B4-BE49-F238E27FC236}">
                <a16:creationId xmlns:a16="http://schemas.microsoft.com/office/drawing/2014/main" id="{901E7BA9-C1F6-44D3-8492-5EFED15A2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9786" y="7645400"/>
            <a:ext cx="1828800" cy="584200"/>
          </a:xfrm>
          <a:prstGeom prst="rect">
            <a:avLst/>
          </a:prstGeom>
        </p:spPr>
      </p:pic>
      <p:pic>
        <p:nvPicPr>
          <p:cNvPr id="11" name="Immagine 10" descr="Immagine che contiene strada, strisce pedonali, aria aperta, albero&#10;&#10;Descrizione generata automaticamente">
            <a:extLst>
              <a:ext uri="{FF2B5EF4-FFF2-40B4-BE49-F238E27FC236}">
                <a16:creationId xmlns:a16="http://schemas.microsoft.com/office/drawing/2014/main" id="{18BE10CA-915D-20AD-7061-4ABD51791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871" y="4739905"/>
            <a:ext cx="6594141" cy="3337033"/>
          </a:xfrm>
          <a:prstGeom prst="rect">
            <a:avLst/>
          </a:prstGeom>
        </p:spPr>
      </p:pic>
      <p:pic>
        <p:nvPicPr>
          <p:cNvPr id="12" name="Immagine 11" descr="Immagine che contiene strisce pedonali, strada, aria aperta, scena&#10;&#10;Descrizione generata automaticamente">
            <a:extLst>
              <a:ext uri="{FF2B5EF4-FFF2-40B4-BE49-F238E27FC236}">
                <a16:creationId xmlns:a16="http://schemas.microsoft.com/office/drawing/2014/main" id="{0E982B49-9C82-FEB8-37C4-01F3D8837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0251" y="4747525"/>
            <a:ext cx="6605571" cy="3332965"/>
          </a:xfrm>
          <a:prstGeom prst="rect">
            <a:avLst/>
          </a:prstGeom>
        </p:spPr>
      </p:pic>
      <p:pic>
        <p:nvPicPr>
          <p:cNvPr id="13" name="Immagine 12" descr="Immagine che contiene strisce pedonali, strada, aria aperta, scena&#10;&#10;Descrizione generata automaticamente">
            <a:extLst>
              <a:ext uri="{FF2B5EF4-FFF2-40B4-BE49-F238E27FC236}">
                <a16:creationId xmlns:a16="http://schemas.microsoft.com/office/drawing/2014/main" id="{E9074F80-8A87-E014-2B0A-4D67C3DF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545" y="4747783"/>
            <a:ext cx="6605571" cy="33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3CCC1-2AC5-852E-2CF1-AEABC8A7A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823D41D-6D22-2D2B-3B6B-55D14EE3CC38}"/>
              </a:ext>
            </a:extLst>
          </p:cNvPr>
          <p:cNvSpPr/>
          <p:nvPr/>
        </p:nvSpPr>
        <p:spPr>
          <a:xfrm>
            <a:off x="6519600" y="1430298"/>
            <a:ext cx="7628400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Effetto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della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cannabis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sulla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percezione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visiva</a:t>
            </a:r>
            <a:endParaRPr lang="en-US" sz="445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B7A103F-8354-9C7D-7393-577CD6BF849E}"/>
              </a:ext>
            </a:extLst>
          </p:cNvPr>
          <p:cNvSpPr/>
          <p:nvPr/>
        </p:nvSpPr>
        <p:spPr>
          <a:xfrm>
            <a:off x="6519600" y="3180636"/>
            <a:ext cx="7628400" cy="4807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  <a:buSzPct val="100000"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cannabis,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attraverso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suoi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principi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attivi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THC e CBD, influenza la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percezione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visiva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agendo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sul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sistema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endocannabinoide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Vediamo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dettaglio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recettori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coinvolti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endParaRPr lang="en-US" sz="1700" b="1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342900" indent="-342900" algn="l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00" b="1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Recettori</a:t>
            </a:r>
            <a:r>
              <a:rPr lang="en-US" sz="1700" b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CB1: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modulano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l'attività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neuronale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influenzano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la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percezione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causando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potenziali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distorsioni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visive.</a:t>
            </a:r>
          </a:p>
          <a:p>
            <a:pPr marL="342900" indent="-342900" algn="l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700" b="1">
                <a:solidFill>
                  <a:srgbClr val="272525"/>
                </a:solidFill>
                <a:latin typeface="Montserrat" pitchFamily="34" charset="0"/>
              </a:rPr>
              <a:t>Recettori CB2: </a:t>
            </a:r>
            <a:r>
              <a:rPr lang="it-IT" sz="1700">
                <a:solidFill>
                  <a:srgbClr val="272525"/>
                </a:solidFill>
                <a:latin typeface="Montserrat" pitchFamily="34" charset="0"/>
              </a:rPr>
              <a:t>il loro coinvolgimento può causare una maggiore sensibilità sensoriale.</a:t>
            </a:r>
          </a:p>
        </p:txBody>
      </p:sp>
      <p:pic>
        <p:nvPicPr>
          <p:cNvPr id="9" name="Immagine 8" descr="Immagine che contiene bianco, design&#10;&#10;Descrizione generata automaticamente">
            <a:extLst>
              <a:ext uri="{FF2B5EF4-FFF2-40B4-BE49-F238E27FC236}">
                <a16:creationId xmlns:a16="http://schemas.microsoft.com/office/drawing/2014/main" id="{C97E0DF6-03FC-351E-90F8-C808ED67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786" y="7645400"/>
            <a:ext cx="1828800" cy="584200"/>
          </a:xfrm>
          <a:prstGeom prst="rect">
            <a:avLst/>
          </a:prstGeom>
        </p:spPr>
      </p:pic>
      <p:pic>
        <p:nvPicPr>
          <p:cNvPr id="6" name="Immagine 5" descr="Immagine che contiene albero, aria aperta, edificio, Quartiere&#10;&#10;Descrizione generata automaticamente">
            <a:extLst>
              <a:ext uri="{FF2B5EF4-FFF2-40B4-BE49-F238E27FC236}">
                <a16:creationId xmlns:a16="http://schemas.microsoft.com/office/drawing/2014/main" id="{49574A9B-8B3E-42C4-18FF-EBF6281E1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93" y="0"/>
            <a:ext cx="4876800" cy="8229600"/>
          </a:xfrm>
          <a:prstGeom prst="rect">
            <a:avLst/>
          </a:prstGeom>
        </p:spPr>
      </p:pic>
      <p:pic>
        <p:nvPicPr>
          <p:cNvPr id="11" name="Immagine 10" descr="Immagine che contiene schermata, albero, aria aperta&#10;&#10;Descrizione generata automaticamente">
            <a:extLst>
              <a:ext uri="{FF2B5EF4-FFF2-40B4-BE49-F238E27FC236}">
                <a16:creationId xmlns:a16="http://schemas.microsoft.com/office/drawing/2014/main" id="{31706F4E-77E0-EEEE-0255-D74F8E3F6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876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2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8F1C8F8C-113E-27AC-03DF-D8F46FA5CA9D}"/>
              </a:ext>
            </a:extLst>
          </p:cNvPr>
          <p:cNvSpPr/>
          <p:nvPr/>
        </p:nvSpPr>
        <p:spPr>
          <a:xfrm>
            <a:off x="758309" y="71020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Effetto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</a:t>
            </a:r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della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cannabis </a:t>
            </a:r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sulla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</a:t>
            </a:r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percezione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</a:t>
            </a:r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visiva</a:t>
            </a:r>
            <a:endParaRPr lang="en-US" sz="45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ts val="5600"/>
              </a:lnSpc>
            </a:pPr>
            <a:endParaRPr lang="en-US" sz="4450" b="1">
              <a:solidFill>
                <a:srgbClr val="7068F4"/>
              </a:solidFill>
              <a:latin typeface="Barlow Bold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B3A82A52-D7A8-0B1E-66B6-C499EB004C10}"/>
              </a:ext>
            </a:extLst>
          </p:cNvPr>
          <p:cNvSpPr/>
          <p:nvPr/>
        </p:nvSpPr>
        <p:spPr>
          <a:xfrm>
            <a:off x="758309" y="2422446"/>
            <a:ext cx="13330952" cy="2317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it-IT" sz="1700">
                <a:solidFill>
                  <a:srgbClr val="272525"/>
                </a:solidFill>
                <a:latin typeface="Montserrat"/>
              </a:rPr>
              <a:t>In riferimento alla documentazione</a:t>
            </a:r>
            <a:r>
              <a:rPr lang="it-IT" sz="1400" baseline="30000">
                <a:solidFill>
                  <a:srgbClr val="272525"/>
                </a:solidFill>
                <a:latin typeface="Montserrat"/>
              </a:rPr>
              <a:t>18</a:t>
            </a:r>
            <a:r>
              <a:rPr lang="it-IT" sz="1700">
                <a:solidFill>
                  <a:srgbClr val="272525"/>
                </a:solidFill>
                <a:latin typeface="Montserrat"/>
              </a:rPr>
              <a:t>, gli effetti della cannabis sulla vista sono:</a:t>
            </a:r>
            <a:endParaRPr lang="en-US" sz="1700">
              <a:solidFill>
                <a:srgbClr val="000000"/>
              </a:solidFill>
              <a:latin typeface="Montserrat"/>
            </a:endParaRPr>
          </a:p>
          <a:p>
            <a:pPr marL="342900" indent="-342900">
              <a:lnSpc>
                <a:spcPts val="2700"/>
              </a:lnSpc>
              <a:buAutoNum type="arabicPeriod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Aumento del contrasto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 il canale Alpha e Beta dell'immagine vengono convertiti con dei valori randomici;</a:t>
            </a:r>
          </a:p>
          <a:p>
            <a:pPr marL="342900" indent="-342900">
              <a:lnSpc>
                <a:spcPts val="2700"/>
              </a:lnSpc>
              <a:buAutoNum type="arabicPeriod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Visione stereoscopica alterata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 l'immagine viene combinata con una sua copia sottoposta ad una matrice di traslazione con un valore di shift casuale, per poi separarne i canali di colore;</a:t>
            </a:r>
            <a:endParaRPr lang="en-US" sz="1700">
              <a:solidFill>
                <a:srgbClr val="000000"/>
              </a:solidFill>
              <a:latin typeface="Montserrat"/>
              <a:ea typeface="Montserrat" pitchFamily="34" charset="-122"/>
              <a:cs typeface="Montserrat" pitchFamily="34" charset="-120"/>
            </a:endParaRPr>
          </a:p>
          <a:p>
            <a:pPr marL="285750" indent="-285750">
              <a:lnSpc>
                <a:spcPts val="2700"/>
              </a:lnSpc>
              <a:buAutoNum type="arabicPeriod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Aumento alla sensibilità della luce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 l'immagine viene convertita allo spazio colore LAB per lavorare sul parametro della luminosità, infine viene aggiunto una sottile sfocatura gaussiana per simulare un bagliore.</a:t>
            </a:r>
          </a:p>
        </p:txBody>
      </p:sp>
      <p:pic>
        <p:nvPicPr>
          <p:cNvPr id="19" name="Immagine 18" descr="Immagine che contiene aria aperta, strada, cielo, veicolo&#10;&#10;Descrizione generata automaticamente">
            <a:extLst>
              <a:ext uri="{FF2B5EF4-FFF2-40B4-BE49-F238E27FC236}">
                <a16:creationId xmlns:a16="http://schemas.microsoft.com/office/drawing/2014/main" id="{CE67BC3A-B5B6-55F8-7F5C-CC3474ED1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844" y="4734753"/>
            <a:ext cx="6424329" cy="3253650"/>
          </a:xfrm>
          <a:prstGeom prst="rect">
            <a:avLst/>
          </a:prstGeom>
        </p:spPr>
      </p:pic>
      <p:pic>
        <p:nvPicPr>
          <p:cNvPr id="13" name="Immagine 12" descr="Immagine che contiene aria aperta, veicolo, Veicolo terrestre, cielo&#10;&#10;Descrizione generata automaticamente">
            <a:extLst>
              <a:ext uri="{FF2B5EF4-FFF2-40B4-BE49-F238E27FC236}">
                <a16:creationId xmlns:a16="http://schemas.microsoft.com/office/drawing/2014/main" id="{691A54C7-16C1-64F3-F64F-FF99EF78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060" y="4736655"/>
            <a:ext cx="6429768" cy="3256268"/>
          </a:xfrm>
          <a:prstGeom prst="rect">
            <a:avLst/>
          </a:prstGeom>
        </p:spPr>
      </p:pic>
      <p:pic>
        <p:nvPicPr>
          <p:cNvPr id="15" name="Immagine 14" descr="Immagine che contiene aria aperta, cielo, strada, veicolo&#10;&#10;Descrizione generata automaticamente">
            <a:extLst>
              <a:ext uri="{FF2B5EF4-FFF2-40B4-BE49-F238E27FC236}">
                <a16:creationId xmlns:a16="http://schemas.microsoft.com/office/drawing/2014/main" id="{1E71E313-1D8E-2E8A-7C78-37B558321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535" y="4738563"/>
            <a:ext cx="6424329" cy="3253650"/>
          </a:xfrm>
          <a:prstGeom prst="rect">
            <a:avLst/>
          </a:prstGeom>
        </p:spPr>
      </p:pic>
      <p:pic>
        <p:nvPicPr>
          <p:cNvPr id="17" name="Immagine 16" descr="Immagine che contiene aria aperta, cielo, veicolo, strada&#10;&#10;Descrizione generata automaticamente">
            <a:extLst>
              <a:ext uri="{FF2B5EF4-FFF2-40B4-BE49-F238E27FC236}">
                <a16:creationId xmlns:a16="http://schemas.microsoft.com/office/drawing/2014/main" id="{56DA80BD-E07B-F8DA-D1CD-40B19EA42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188" y="4735511"/>
            <a:ext cx="6424329" cy="3253650"/>
          </a:xfrm>
          <a:prstGeom prst="rect">
            <a:avLst/>
          </a:prstGeom>
        </p:spPr>
      </p:pic>
      <p:pic>
        <p:nvPicPr>
          <p:cNvPr id="21" name="Immagine 20" descr="Immagine che contiene bianco, design&#10;&#10;Descrizione generata automaticamente">
            <a:extLst>
              <a:ext uri="{FF2B5EF4-FFF2-40B4-BE49-F238E27FC236}">
                <a16:creationId xmlns:a16="http://schemas.microsoft.com/office/drawing/2014/main" id="{D5F6C9ED-F216-1432-336D-80916DEF8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9786" y="7645400"/>
            <a:ext cx="18288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5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80227778-E3C6-D205-B7E8-48128EB46B84}"/>
              </a:ext>
            </a:extLst>
          </p:cNvPr>
          <p:cNvSpPr/>
          <p:nvPr/>
        </p:nvSpPr>
        <p:spPr>
          <a:xfrm>
            <a:off x="758309" y="71020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Effetto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</a:t>
            </a:r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dell’LSD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</a:t>
            </a:r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sulla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</a:t>
            </a:r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percezione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</a:t>
            </a:r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visiva</a:t>
            </a:r>
            <a:endParaRPr lang="en-US" sz="4450">
              <a:ea typeface="Calibri"/>
              <a:cs typeface="Calibri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D1E5A227-A05E-E27A-B236-19C9371E1EC9}"/>
              </a:ext>
            </a:extLst>
          </p:cNvPr>
          <p:cNvSpPr/>
          <p:nvPr/>
        </p:nvSpPr>
        <p:spPr>
          <a:xfrm>
            <a:off x="758309" y="2422446"/>
            <a:ext cx="7627382" cy="3480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it-IT" sz="1700">
                <a:solidFill>
                  <a:srgbClr val="272525"/>
                </a:solidFill>
                <a:latin typeface="Montserrat"/>
              </a:rPr>
              <a:t>L'LSD si lega ai recettori serotoninergici, in particolare il 5-HT2A, generando effetti psichedelici come allucinazioni visive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, sinestesie e distorsioni percettive.</a:t>
            </a:r>
            <a:endParaRPr lang="it-IT" sz="1700">
              <a:solidFill>
                <a:srgbClr val="000000"/>
              </a:solidFill>
              <a:latin typeface="Montserrat"/>
              <a:ea typeface="Montserrat" pitchFamily="34" charset="-122"/>
              <a:cs typeface="Montserrat" pitchFamily="34" charset="-120"/>
            </a:endParaRPr>
          </a:p>
          <a:p>
            <a:pPr marL="285750" indent="-285750">
              <a:buFont typeface="Arial,Sans-Serif"/>
              <a:buChar char="•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Recettore 5-HT2A – serotonina: 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principale responsabile degli effetti psichedelici. </a:t>
            </a:r>
          </a:p>
          <a:p>
            <a:pPr marL="285750" indent="-285750">
              <a:buFont typeface="Arial,Sans-Serif"/>
              <a:buChar char="•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Glutammato: 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incrementato dall'LSD, potenzia le connessioni neuronali e contribuisce a sinestesie e distorsioni visive.</a:t>
            </a:r>
            <a:endParaRPr lang="it-IT" sz="1700">
              <a:solidFill>
                <a:srgbClr val="000000"/>
              </a:solidFill>
              <a:latin typeface="Montserrat"/>
              <a:ea typeface="Montserrat" pitchFamily="34" charset="-122"/>
              <a:cs typeface="Montserrat" pitchFamily="34" charset="-120"/>
            </a:endParaRPr>
          </a:p>
          <a:p>
            <a:pPr marL="285750" indent="-285750">
              <a:buFont typeface="Arial,Sans-Serif"/>
              <a:buChar char="•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Dopamina: 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attivata indirettamente, intensifica la percezione visiva e la sensazione di euforia.</a:t>
            </a:r>
            <a:endParaRPr lang="en-US" sz="1700">
              <a:solidFill>
                <a:srgbClr val="000000"/>
              </a:solidFill>
              <a:latin typeface="Montserrat"/>
              <a:ea typeface="Montserrat" pitchFamily="34" charset="-122"/>
              <a:cs typeface="Montserrat" pitchFamily="34" charset="-120"/>
            </a:endParaRPr>
          </a:p>
          <a:p>
            <a:pPr marL="285750" indent="-285750">
              <a:buFont typeface="Arial,Sans-Serif"/>
              <a:buChar char="•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Adrenalina e Norepinefrina: 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alterano la sensibilità sensoriale, amplificando i dettagli visivi e contribuendo al sovraccarico percettivo.</a:t>
            </a:r>
            <a:endParaRPr lang="en-US" sz="1700">
              <a:ea typeface="Calibri"/>
              <a:cs typeface="Calibri"/>
            </a:endParaRPr>
          </a:p>
          <a:p>
            <a:pPr>
              <a:lnSpc>
                <a:spcPts val="2700"/>
              </a:lnSpc>
            </a:pPr>
            <a:endParaRPr lang="it-IT" sz="170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4" name="Immagine 3" descr="Immagine che contiene Veicolo terrestre, veicolo, aria aperta, ruota&#10;&#10;Descrizione generata automaticamente">
            <a:extLst>
              <a:ext uri="{FF2B5EF4-FFF2-40B4-BE49-F238E27FC236}">
                <a16:creationId xmlns:a16="http://schemas.microsoft.com/office/drawing/2014/main" id="{6157EDA3-F6AD-C0D8-9CAB-E06B21F28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0"/>
            <a:ext cx="4876800" cy="8229600"/>
          </a:xfrm>
          <a:prstGeom prst="rect">
            <a:avLst/>
          </a:prstGeom>
        </p:spPr>
      </p:pic>
      <p:pic>
        <p:nvPicPr>
          <p:cNvPr id="7" name="Immagine 6" descr="Immagine che contiene Veicolo terrestre, veicolo, vestiti, aria aperta&#10;&#10;Descrizione generata automaticamente">
            <a:extLst>
              <a:ext uri="{FF2B5EF4-FFF2-40B4-BE49-F238E27FC236}">
                <a16:creationId xmlns:a16="http://schemas.microsoft.com/office/drawing/2014/main" id="{1C9BBFD3-6D96-72CA-2895-E68F0093B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0"/>
            <a:ext cx="4876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9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8F1C8F8C-113E-27AC-03DF-D8F46FA5CA9D}"/>
              </a:ext>
            </a:extLst>
          </p:cNvPr>
          <p:cNvSpPr/>
          <p:nvPr/>
        </p:nvSpPr>
        <p:spPr>
          <a:xfrm>
            <a:off x="758309" y="71020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Effetto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</a:t>
            </a:r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dell’LSD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</a:t>
            </a:r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sulla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</a:t>
            </a:r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percezione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visive</a:t>
            </a:r>
            <a:endParaRPr lang="en-US" sz="450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sz="4500" b="1">
              <a:solidFill>
                <a:srgbClr val="7068F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B3A82A52-D7A8-0B1E-66B6-C499EB004C10}"/>
              </a:ext>
            </a:extLst>
          </p:cNvPr>
          <p:cNvSpPr/>
          <p:nvPr/>
        </p:nvSpPr>
        <p:spPr>
          <a:xfrm>
            <a:off x="758309" y="2422446"/>
            <a:ext cx="13330952" cy="245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it-IT" sz="1700">
                <a:solidFill>
                  <a:srgbClr val="272525"/>
                </a:solidFill>
                <a:latin typeface="Montserrat"/>
              </a:rPr>
              <a:t>In riferimento alla documentazione</a:t>
            </a:r>
            <a:r>
              <a:rPr lang="it-IT" sz="1400" baseline="30000">
                <a:solidFill>
                  <a:srgbClr val="272525"/>
                </a:solidFill>
                <a:latin typeface="Montserrat"/>
              </a:rPr>
              <a:t>19</a:t>
            </a:r>
            <a:r>
              <a:rPr lang="it-IT" sz="1700">
                <a:solidFill>
                  <a:srgbClr val="272525"/>
                </a:solidFill>
                <a:latin typeface="Montserrat"/>
              </a:rPr>
              <a:t>, gli effetti dell'LSD sulla vista sono:</a:t>
            </a:r>
            <a:endParaRPr lang="en-US" sz="1700">
              <a:solidFill>
                <a:srgbClr val="000000"/>
              </a:solidFill>
              <a:latin typeface="Montserrat"/>
            </a:endParaRPr>
          </a:p>
          <a:p>
            <a:pPr marL="342900" indent="-342900">
              <a:lnSpc>
                <a:spcPts val="2700"/>
              </a:lnSpc>
              <a:buFont typeface="+mj-lt"/>
              <a:buAutoNum type="arabicPeriod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Distorsione delle forme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 l'immagine viene distorta in base a dei valori randomici con un'immagine vuota della stessa dimensione dell'originale</a:t>
            </a:r>
            <a:endParaRPr lang="en-US" sz="1700">
              <a:solidFill>
                <a:srgbClr val="000000"/>
              </a:solidFill>
              <a:latin typeface="Montserrat"/>
              <a:ea typeface="Montserrat" pitchFamily="34" charset="-122"/>
              <a:cs typeface="Montserrat" pitchFamily="34" charset="-120"/>
            </a:endParaRPr>
          </a:p>
          <a:p>
            <a:pPr marL="342900" indent="-342900">
              <a:lnSpc>
                <a:spcPts val="2700"/>
              </a:lnSpc>
              <a:buFont typeface="+mj-lt"/>
              <a:buAutoNum type="arabicPeriod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Bagliori di luce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 il canale Alpha e Beta dell'immagine vengono modificati, sfruttando un filtro gaussiano per simulare un bagliore</a:t>
            </a:r>
            <a:endParaRPr lang="it-IT" sz="1700">
              <a:solidFill>
                <a:srgbClr val="000000"/>
              </a:solidFill>
              <a:latin typeface="Montserrat"/>
              <a:ea typeface="Montserrat" pitchFamily="34" charset="-122"/>
              <a:cs typeface="Montserrat" pitchFamily="34" charset="-120"/>
            </a:endParaRPr>
          </a:p>
          <a:p>
            <a:pPr marL="342900" indent="-342900">
              <a:lnSpc>
                <a:spcPts val="2700"/>
              </a:lnSpc>
              <a:buFont typeface="+mj-lt"/>
              <a:buAutoNum type="arabicPeriod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Colori intensi e brillanti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 l'immagine viene convertita temporaneamente nello spazio colore RBG così da poter aumentarne la saturazione e generare una immagine con la saturazione alterata</a:t>
            </a:r>
          </a:p>
        </p:txBody>
      </p:sp>
      <p:pic>
        <p:nvPicPr>
          <p:cNvPr id="19" name="Immagine 18" descr="Immagine che contiene aria aperta, cielo, strada, Veicolo terrestre&#10;&#10;Descrizione generata automaticamente">
            <a:extLst>
              <a:ext uri="{FF2B5EF4-FFF2-40B4-BE49-F238E27FC236}">
                <a16:creationId xmlns:a16="http://schemas.microsoft.com/office/drawing/2014/main" id="{CE67BC3A-B5B6-55F8-7F5C-CC3474ED1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727" y="4847487"/>
            <a:ext cx="5666564" cy="3228598"/>
          </a:xfrm>
          <a:prstGeom prst="rect">
            <a:avLst/>
          </a:prstGeom>
        </p:spPr>
      </p:pic>
      <p:pic>
        <p:nvPicPr>
          <p:cNvPr id="13" name="Immagine 12" descr="Immagine che contiene aria aperta, cielo, Veicolo terrestre, strada&#10;&#10;Descrizione generata automaticamente">
            <a:extLst>
              <a:ext uri="{FF2B5EF4-FFF2-40B4-BE49-F238E27FC236}">
                <a16:creationId xmlns:a16="http://schemas.microsoft.com/office/drawing/2014/main" id="{691A54C7-16C1-64F3-F64F-FF99EF78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816" y="4849727"/>
            <a:ext cx="5636617" cy="3206164"/>
          </a:xfrm>
          <a:prstGeom prst="rect">
            <a:avLst/>
          </a:prstGeom>
        </p:spPr>
      </p:pic>
      <p:pic>
        <p:nvPicPr>
          <p:cNvPr id="15" name="Immagine 14" descr="Immagine che contiene aria aperta, cielo, strada, nuvola&#10;&#10;Descrizione generata automaticamente">
            <a:extLst>
              <a:ext uri="{FF2B5EF4-FFF2-40B4-BE49-F238E27FC236}">
                <a16:creationId xmlns:a16="http://schemas.microsoft.com/office/drawing/2014/main" id="{1E71E313-1D8E-2E8A-7C78-37B558321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726" y="4851297"/>
            <a:ext cx="5666564" cy="3228598"/>
          </a:xfrm>
          <a:prstGeom prst="rect">
            <a:avLst/>
          </a:prstGeom>
        </p:spPr>
      </p:pic>
      <p:pic>
        <p:nvPicPr>
          <p:cNvPr id="17" name="Immagine 16" descr="Immagine che contiene aria aperta, cielo, strada, nuvola&#10;&#10;Descrizione generata automaticamente">
            <a:extLst>
              <a:ext uri="{FF2B5EF4-FFF2-40B4-BE49-F238E27FC236}">
                <a16:creationId xmlns:a16="http://schemas.microsoft.com/office/drawing/2014/main" id="{56DA80BD-E07B-F8DA-D1CD-40B19EA42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439" y="4848583"/>
            <a:ext cx="5666564" cy="3228598"/>
          </a:xfrm>
          <a:prstGeom prst="rect">
            <a:avLst/>
          </a:prstGeom>
        </p:spPr>
      </p:pic>
      <p:pic>
        <p:nvPicPr>
          <p:cNvPr id="21" name="Immagine 20" descr="Immagine che contiene bianco, design&#10;&#10;Descrizione generata automaticamente">
            <a:extLst>
              <a:ext uri="{FF2B5EF4-FFF2-40B4-BE49-F238E27FC236}">
                <a16:creationId xmlns:a16="http://schemas.microsoft.com/office/drawing/2014/main" id="{D5F6C9ED-F216-1432-336D-80916DEF8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9786" y="7645400"/>
            <a:ext cx="18288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6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bianco, design&#10;&#10;Descrizione generata automaticamente">
            <a:extLst>
              <a:ext uri="{FF2B5EF4-FFF2-40B4-BE49-F238E27FC236}">
                <a16:creationId xmlns:a16="http://schemas.microsoft.com/office/drawing/2014/main" id="{A20DE8D9-B5D6-05C9-A19F-E30C596AD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786" y="7645400"/>
            <a:ext cx="1828800" cy="5842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068A5069-19E4-0951-CCE6-82606D431FF6}"/>
              </a:ext>
            </a:extLst>
          </p:cNvPr>
          <p:cNvSpPr/>
          <p:nvPr/>
        </p:nvSpPr>
        <p:spPr>
          <a:xfrm>
            <a:off x="760095" y="481355"/>
            <a:ext cx="7627382" cy="876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b="1" err="1">
                <a:solidFill>
                  <a:srgbClr val="7068F4"/>
                </a:solidFill>
                <a:latin typeface="Barlow Bold"/>
              </a:rPr>
              <a:t>Risultati</a:t>
            </a:r>
            <a:endParaRPr lang="it-IT"/>
          </a:p>
        </p:txBody>
      </p:sp>
      <p:pic>
        <p:nvPicPr>
          <p:cNvPr id="8" name="Immagine 7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27795043-7B7D-7C73-EDF3-0BD0856A6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03" y="6452235"/>
            <a:ext cx="7000875" cy="1211580"/>
          </a:xfrm>
          <a:prstGeom prst="rect">
            <a:avLst/>
          </a:prstGeom>
        </p:spPr>
      </p:pic>
      <p:pic>
        <p:nvPicPr>
          <p:cNvPr id="9" name="Immagine 8" descr="Immagine che contiene cielo, testo, schermata, nuvola&#10;&#10;Descrizione generata automaticamente">
            <a:extLst>
              <a:ext uri="{FF2B5EF4-FFF2-40B4-BE49-F238E27FC236}">
                <a16:creationId xmlns:a16="http://schemas.microsoft.com/office/drawing/2014/main" id="{E04E6E2B-B1F5-87EE-ED56-80672E4ED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" y="2779395"/>
            <a:ext cx="4046220" cy="3493770"/>
          </a:xfrm>
          <a:prstGeom prst="rect">
            <a:avLst/>
          </a:prstGeom>
        </p:spPr>
      </p:pic>
      <p:pic>
        <p:nvPicPr>
          <p:cNvPr id="10" name="Immagine 9" descr="Immagine che contiene albero, schermata, cielo, aria aperta&#10;&#10;Descrizione generata automaticamente">
            <a:extLst>
              <a:ext uri="{FF2B5EF4-FFF2-40B4-BE49-F238E27FC236}">
                <a16:creationId xmlns:a16="http://schemas.microsoft.com/office/drawing/2014/main" id="{1489E3BA-98BF-D7EC-8686-4A54302F0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75" y="2779395"/>
            <a:ext cx="4046220" cy="3493770"/>
          </a:xfrm>
          <a:prstGeom prst="rect">
            <a:avLst/>
          </a:prstGeom>
        </p:spPr>
      </p:pic>
      <p:pic>
        <p:nvPicPr>
          <p:cNvPr id="11" name="Immagine 10" descr="Immagine che contiene schermata, testo, albero, strada&#10;&#10;Descrizione generata automaticamente">
            <a:extLst>
              <a:ext uri="{FF2B5EF4-FFF2-40B4-BE49-F238E27FC236}">
                <a16:creationId xmlns:a16="http://schemas.microsoft.com/office/drawing/2014/main" id="{444917B9-45A2-43A1-37C3-9F8FDA738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4085" y="2779395"/>
            <a:ext cx="4057650" cy="3493770"/>
          </a:xfrm>
          <a:prstGeom prst="rect">
            <a:avLst/>
          </a:prstGeom>
        </p:spPr>
      </p:pic>
      <p:pic>
        <p:nvPicPr>
          <p:cNvPr id="12" name="Immagine 11" descr="Immagine che contiene schermata, testo, Carattere, linea&#10;&#10;Descrizione generata automaticamente">
            <a:extLst>
              <a:ext uri="{FF2B5EF4-FFF2-40B4-BE49-F238E27FC236}">
                <a16:creationId xmlns:a16="http://schemas.microsoft.com/office/drawing/2014/main" id="{57513147-4AFE-34A4-3544-D6F5D9A91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3755" y="6456998"/>
            <a:ext cx="7326630" cy="11906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48263F8-588B-1A31-F05F-D25A33379E21}"/>
              </a:ext>
            </a:extLst>
          </p:cNvPr>
          <p:cNvSpPr txBox="1"/>
          <p:nvPr/>
        </p:nvSpPr>
        <p:spPr>
          <a:xfrm>
            <a:off x="765810" y="1303020"/>
            <a:ext cx="13293090" cy="14003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Abbiamo creato un dataset personalizzato di immagini di strade trafficate. Ogni immagine è stata alterata applicando filtri che simulano gli effetti visivi di tre diverse sostanze discusse in precedenza.</a:t>
            </a:r>
            <a:endParaRPr lang="it-IT" sz="1700">
              <a:latin typeface="Montserrat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it-IT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Il dataset originale contiene circa 3000 immagini.</a:t>
            </a:r>
            <a:endParaRPr lang="it-IT" sz="1700">
              <a:latin typeface="Montserrat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it-IT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Le immagini sono suddivise equamente in tre classi rappresentative degli effetti di ciascuna sostanza.</a:t>
            </a:r>
          </a:p>
          <a:p>
            <a:pPr marL="285750" indent="-285750">
              <a:buFont typeface="Arial,Sans-Serif"/>
              <a:buChar char="•"/>
            </a:pPr>
            <a:r>
              <a:rPr lang="it-IT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I filtri sono applicati casualmente, variando l’intensità dell’effetto per simulare le diverse reazioni del corpo umano.</a:t>
            </a:r>
            <a:endParaRPr lang="it-IT">
              <a:solidFill>
                <a:srgbClr val="2725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111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94D5868-A00C-0E44-3DB2-2B485AB9FA06}"/>
              </a:ext>
            </a:extLst>
          </p:cNvPr>
          <p:cNvSpPr/>
          <p:nvPr/>
        </p:nvSpPr>
        <p:spPr>
          <a:xfrm>
            <a:off x="765810" y="2789198"/>
            <a:ext cx="7627382" cy="876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b="1" err="1">
                <a:solidFill>
                  <a:srgbClr val="7068F4"/>
                </a:solidFill>
                <a:latin typeface="Barlow Bold"/>
              </a:rPr>
              <a:t>Conclusioni</a:t>
            </a:r>
            <a:endParaRPr lang="it-IT"/>
          </a:p>
        </p:txBody>
      </p:sp>
      <p:pic>
        <p:nvPicPr>
          <p:cNvPr id="5" name="Immagine 4" descr="Immagine che contiene bianco, design&#10;&#10;Descrizione generata automaticamente">
            <a:extLst>
              <a:ext uri="{FF2B5EF4-FFF2-40B4-BE49-F238E27FC236}">
                <a16:creationId xmlns:a16="http://schemas.microsoft.com/office/drawing/2014/main" id="{715515A5-3E90-9D5A-07EF-AFA4F0F6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9786" y="7645400"/>
            <a:ext cx="1828800" cy="5842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A38829-D46F-4A0F-FA6C-1D10BA2975E2}"/>
              </a:ext>
            </a:extLst>
          </p:cNvPr>
          <p:cNvSpPr txBox="1"/>
          <p:nvPr/>
        </p:nvSpPr>
        <p:spPr>
          <a:xfrm>
            <a:off x="765810" y="3874770"/>
            <a:ext cx="13293090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700">
                <a:latin typeface="Montserrat"/>
                <a:ea typeface="+mn-lt"/>
                <a:cs typeface="+mn-lt"/>
              </a:rPr>
              <a:t>L'applicazione di filtri visivi e l'uso di una rete neurale possono simulare e analizzare gli effetti di droghe sulla percezione visiva, focalizzata in un'ambiente alla guida. L'obiettivo principale è sensibilizzare sulla pericolosità dell'uso di droghe durante la guida, evidenziando come queste sostanze la influenzino negativamente.</a:t>
            </a:r>
          </a:p>
        </p:txBody>
      </p:sp>
    </p:spTree>
    <p:extLst>
      <p:ext uri="{BB962C8B-B14F-4D97-AF65-F5344CB8AC3E}">
        <p14:creationId xmlns:p14="http://schemas.microsoft.com/office/powerpoint/2010/main" val="1636890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C444DF3-F857-3A65-296B-61E2B5A0E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700" y="7645400"/>
            <a:ext cx="1828800" cy="58420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F2826EBA-2525-E8BE-9FE6-A34A034CE125}"/>
              </a:ext>
            </a:extLst>
          </p:cNvPr>
          <p:cNvSpPr/>
          <p:nvPr/>
        </p:nvSpPr>
        <p:spPr>
          <a:xfrm>
            <a:off x="745609" y="593527"/>
            <a:ext cx="978812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Siti web </a:t>
            </a:r>
            <a:r>
              <a:rPr lang="en-US" sz="4450" b="1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utilizzati</a:t>
            </a:r>
            <a:endParaRPr lang="en-US" sz="445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BC62F93A-0F3A-71AC-E0D5-FA8D7A485083}"/>
              </a:ext>
            </a:extLst>
          </p:cNvPr>
          <p:cNvSpPr/>
          <p:nvPr/>
        </p:nvSpPr>
        <p:spPr>
          <a:xfrm>
            <a:off x="463550" y="1306235"/>
            <a:ext cx="13703299" cy="6759171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en-US" sz="1400" err="1">
                <a:solidFill>
                  <a:srgbClr val="272525"/>
                </a:solidFill>
                <a:latin typeface="Montserrat"/>
                <a:ea typeface="Barlow Bold" pitchFamily="34" charset="-122"/>
              </a:rPr>
              <a:t>Appunti</a:t>
            </a:r>
            <a:r>
              <a:rPr lang="en-US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 </a:t>
            </a:r>
            <a:r>
              <a:rPr lang="en-US" sz="1400" err="1">
                <a:solidFill>
                  <a:srgbClr val="272525"/>
                </a:solidFill>
                <a:latin typeface="Montserrat"/>
                <a:ea typeface="Barlow Bold" pitchFamily="34" charset="-122"/>
              </a:rPr>
              <a:t>principi</a:t>
            </a:r>
            <a:r>
              <a:rPr lang="en-US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 e </a:t>
            </a:r>
            <a:r>
              <a:rPr lang="en-US" sz="1400" err="1">
                <a:solidFill>
                  <a:srgbClr val="272525"/>
                </a:solidFill>
                <a:latin typeface="Montserrat"/>
                <a:ea typeface="Barlow Bold" pitchFamily="34" charset="-122"/>
              </a:rPr>
              <a:t>modelli</a:t>
            </a:r>
            <a:r>
              <a:rPr lang="en-US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 </a:t>
            </a:r>
            <a:r>
              <a:rPr lang="en-US" sz="1400" err="1">
                <a:solidFill>
                  <a:srgbClr val="272525"/>
                </a:solidFill>
                <a:latin typeface="Montserrat"/>
                <a:ea typeface="Barlow Bold" pitchFamily="34" charset="-122"/>
              </a:rPr>
              <a:t>della</a:t>
            </a:r>
            <a:r>
              <a:rPr lang="en-US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 </a:t>
            </a:r>
            <a:r>
              <a:rPr lang="en-US" sz="1400" err="1">
                <a:solidFill>
                  <a:srgbClr val="272525"/>
                </a:solidFill>
                <a:latin typeface="Montserrat"/>
                <a:ea typeface="Barlow Bold" pitchFamily="34" charset="-122"/>
              </a:rPr>
              <a:t>percezione</a:t>
            </a:r>
            <a:r>
              <a:rPr lang="en-US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 – </a:t>
            </a:r>
            <a:r>
              <a:rPr lang="en-US" sz="1400" err="1">
                <a:solidFill>
                  <a:srgbClr val="272525"/>
                </a:solidFill>
                <a:latin typeface="Montserrat"/>
                <a:ea typeface="Barlow Bold" pitchFamily="34" charset="-122"/>
              </a:rPr>
              <a:t>informazione</a:t>
            </a:r>
            <a:r>
              <a:rPr lang="en-US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  </a:t>
            </a:r>
            <a:r>
              <a:rPr lang="en-US" sz="1400" err="1">
                <a:solidFill>
                  <a:srgbClr val="272525"/>
                </a:solidFill>
                <a:latin typeface="Montserrat"/>
                <a:ea typeface="Barlow Bold" pitchFamily="34" charset="-122"/>
              </a:rPr>
              <a:t>multimediale</a:t>
            </a:r>
            <a:endParaRPr lang="en-US" sz="1400">
              <a:solidFill>
                <a:srgbClr val="272525"/>
              </a:solidFill>
              <a:latin typeface="Montserrat"/>
              <a:ea typeface="Barlow Bold" pitchFamily="34" charset="-122"/>
            </a:endParaRP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https://www.frontiersin.org/journals/neuralcircuits/articles/10.3389/fncir.2017.00110/full</a:t>
            </a: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https://www.mdpi.com/2073-4409/12/20/2475</a:t>
            </a: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https://www.frontiersin.org/journals/psychiatry/articles/10.3389/fpsyt.2022.965142/full</a:t>
            </a: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https://www.geopop.it/cosa-accade-allinterno-del-nostro-corpo-quando-ci-ubriachiamo/</a:t>
            </a: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 </a:t>
            </a:r>
            <a:endParaRPr lang="en-US" sz="1400">
              <a:solidFill>
                <a:srgbClr val="272525"/>
              </a:solidFill>
              <a:latin typeface="Montserrat"/>
              <a:ea typeface="Barlow Bold" pitchFamily="34" charset="-122"/>
            </a:endParaRP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https://www.frontiersin.org/journals/pharmacology/articles/10.3389/fphar.2018.00632/full</a:t>
            </a: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https://www.frontiersin.org/journals/cellularneuroscience/articles/10.3389/fncel.2016.00294/full</a:t>
            </a: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https://www.geopop.it/gli-effetti-della-cannabis-sul-nostro-corpo-e-rischi-connessi-al-suo-consumo/</a:t>
            </a: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 </a:t>
            </a:r>
            <a:endParaRPr lang="en-US" sz="1400">
              <a:solidFill>
                <a:srgbClr val="272525"/>
              </a:solidFill>
              <a:latin typeface="Montserrat"/>
              <a:ea typeface="Barlow Bold" pitchFamily="34" charset="-122"/>
            </a:endParaRP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https://www.jneurosci.org/content/43/45/7472</a:t>
            </a: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https://www.frontiersin.org/journals/pharmacology/articles/10.3389/fphar.2015.00225/full</a:t>
            </a: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https://www.mdpi.com/2813-1851/2/4/18</a:t>
            </a: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https://neurolaunch.com/lsd-brain-activity/?utm_content=cmp-true</a:t>
            </a: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https://neurolaunch.com/how-does-acid-affect-the brain/?utm_content=cmp-true</a:t>
            </a:r>
            <a:endParaRPr lang="it-IT" sz="1400">
              <a:solidFill>
                <a:srgbClr val="272525"/>
              </a:solidFill>
              <a:latin typeface="Montserrat"/>
              <a:ea typeface="Barlow Bold" pitchFamily="34" charset="-122"/>
            </a:endParaRP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https://www.sciencedaily.com/releases/2016/04/160411153006.htm</a:t>
            </a:r>
            <a:endParaRPr lang="it-IT" sz="1400">
              <a:solidFill>
                <a:srgbClr val="272525"/>
              </a:solidFill>
              <a:latin typeface="Montserrat"/>
              <a:ea typeface="Barlow Bold" pitchFamily="34" charset="-122"/>
            </a:endParaRP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https://www.geopop.it/cosa-succede-al-cervello-quando-si-assume-lsd-gli-effetti-psichedelici/</a:t>
            </a: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 </a:t>
            </a:r>
            <a:endParaRPr lang="en-US" sz="1400">
              <a:solidFill>
                <a:srgbClr val="272525"/>
              </a:solidFill>
              <a:latin typeface="Montserrat"/>
              <a:ea typeface="Barlow Bold" pitchFamily="34" charset="-122"/>
              <a:sym typeface="Wingdings" pitchFamily="2" charset="2"/>
            </a:endParaRP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https://journals.plos.org/plosone/article?id=10.1371/journal.pone.0140169</a:t>
            </a: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https://alcohol.org/health-effects/blurred-vision/</a:t>
            </a: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https://www.dynoptic.ch/it/attualita/2022/10/ecco-gli-effetti-di-alcol-e-cannabis-sulla-salute-degli-occhi.php</a:t>
            </a: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https://itmedbook.com/lsd-effetti-e-rischi/</a:t>
            </a: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endParaRPr lang="it-IT" sz="1400">
              <a:solidFill>
                <a:srgbClr val="272525"/>
              </a:solidFill>
              <a:latin typeface="Montserrat" pitchFamily="34" charset="0"/>
              <a:ea typeface="Barlow Bold" pitchFamily="34" charset="-122"/>
            </a:endParaRPr>
          </a:p>
          <a:p>
            <a:pPr lvl="1">
              <a:lnSpc>
                <a:spcPts val="2800"/>
              </a:lnSpc>
            </a:pPr>
            <a:r>
              <a:rPr lang="it-IT" sz="1400">
                <a:solidFill>
                  <a:srgbClr val="272525"/>
                </a:solidFill>
                <a:latin typeface="Montserrat"/>
                <a:ea typeface="Barlow Bold" pitchFamily="34" charset="-122"/>
              </a:rPr>
              <a:t>ELABORATO FINALE</a:t>
            </a:r>
          </a:p>
          <a:p>
            <a:pPr lvl="1">
              <a:lnSpc>
                <a:spcPts val="2800"/>
              </a:lnSpc>
            </a:pPr>
            <a:r>
              <a:rPr lang="it-IT" sz="1400">
                <a:latin typeface="Montserrat"/>
                <a:ea typeface="+mn-lt"/>
                <a:cs typeface="+mn-lt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https://github.com/AngeloAlfano11/Unimi-RDAV-project</a:t>
            </a:r>
            <a:r>
              <a:rPr lang="it-IT" sz="1400">
                <a:latin typeface="Montserrat"/>
                <a:ea typeface="+mn-lt"/>
                <a:cs typeface="+mn-lt"/>
              </a:rPr>
              <a:t> </a:t>
            </a:r>
            <a:endParaRPr lang="it-IT">
              <a:latin typeface="Montserrat"/>
            </a:endParaRPr>
          </a:p>
          <a:p>
            <a:pPr lvl="1">
              <a:lnSpc>
                <a:spcPts val="2800"/>
              </a:lnSpc>
            </a:pPr>
            <a:endParaRPr lang="it-IT" sz="1400">
              <a:solidFill>
                <a:srgbClr val="272525"/>
              </a:solidFill>
              <a:latin typeface="Montserrat" pitchFamily="34" charset="0"/>
              <a:ea typeface="Barlow Bold" pitchFamily="34" charset="-122"/>
            </a:endParaRPr>
          </a:p>
          <a:p>
            <a:pPr marL="800100" lvl="1" indent="-342900">
              <a:lnSpc>
                <a:spcPts val="2800"/>
              </a:lnSpc>
              <a:buFont typeface="Calibri Light" panose="020F0302020204030204"/>
              <a:buAutoNum type="arabicPeriod"/>
            </a:pPr>
            <a:endParaRPr lang="en-US" sz="1400">
              <a:solidFill>
                <a:srgbClr val="7068F4"/>
              </a:solidFill>
              <a:latin typeface="Barlow Bold" pitchFamily="34" charset="0"/>
            </a:endParaRPr>
          </a:p>
          <a:p>
            <a:pPr>
              <a:lnSpc>
                <a:spcPts val="2800"/>
              </a:lnSpc>
            </a:pPr>
            <a:endParaRPr lang="en-US" sz="14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0276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4709" y="196536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Obiettivi del </a:t>
            </a:r>
            <a:r>
              <a:rPr lang="en-US" sz="4450" b="1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progetto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6244709" y="3002994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Questo progetto punta a comprendere gli effetti delle droghe sulla percezione visiva, utilizzando filtri appositi e una rete neurale capace di capire le diverse casistiche. In particolare questa ricerca si focalizza su 3 principali droghe: alcol, cannabis e LSD.</a:t>
            </a:r>
            <a:endParaRPr lang="en-US" sz="1700"/>
          </a:p>
        </p:txBody>
      </p:sp>
      <p:sp>
        <p:nvSpPr>
          <p:cNvPr id="5" name="Text 2"/>
          <p:cNvSpPr/>
          <p:nvPr/>
        </p:nvSpPr>
        <p:spPr>
          <a:xfrm>
            <a:off x="6244709" y="463355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Ricorda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la salute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è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importante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! Non fare uso di sostanze stupefacenti.</a:t>
            </a:r>
            <a:endParaRPr lang="en-US" sz="1700"/>
          </a:p>
        </p:txBody>
      </p:sp>
      <p:sp>
        <p:nvSpPr>
          <p:cNvPr id="6" name="Text 3"/>
          <p:cNvSpPr/>
          <p:nvPr/>
        </p:nvSpPr>
        <p:spPr>
          <a:xfrm>
            <a:off x="6244709" y="522398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L'uso di droghe può avere conseguenze negative sulla salute fisica e mentale, con possibili effetti irreversibili soprattutto alla guida di un veicolo.</a:t>
            </a:r>
            <a:endParaRPr lang="en-US" sz="170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16E76676-CED7-3125-10E4-8982D3421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01452F5-5A29-4E35-08D9-83D536199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700" y="7645400"/>
            <a:ext cx="1828800" cy="584200"/>
          </a:xfrm>
          <a:prstGeom prst="rect">
            <a:avLst/>
          </a:prstGeom>
        </p:spPr>
      </p:pic>
      <p:pic>
        <p:nvPicPr>
          <p:cNvPr id="10" name="Immagine 9" descr="Immagine che contiene cerchio, simbolo, Elementi grafici, logo&#10;&#10;Descrizione generata automaticamente">
            <a:extLst>
              <a:ext uri="{FF2B5EF4-FFF2-40B4-BE49-F238E27FC236}">
                <a16:creationId xmlns:a16="http://schemas.microsoft.com/office/drawing/2014/main" id="{5536016D-AB34-D61F-E883-FAB57757D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7961" y="5970562"/>
            <a:ext cx="2286000" cy="2286000"/>
          </a:xfrm>
          <a:prstGeom prst="rect">
            <a:avLst/>
          </a:prstGeom>
        </p:spPr>
      </p:pic>
      <p:pic>
        <p:nvPicPr>
          <p:cNvPr id="12" name="Immagine 11" descr="Immagine che contiene cerchio, schermata, Elementi grafici, simbolo&#10;&#10;Descrizione generata automaticamente">
            <a:extLst>
              <a:ext uri="{FF2B5EF4-FFF2-40B4-BE49-F238E27FC236}">
                <a16:creationId xmlns:a16="http://schemas.microsoft.com/office/drawing/2014/main" id="{C6FE3FD5-E083-976A-3F07-7C6357621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2838" y="6370234"/>
            <a:ext cx="1486655" cy="1486655"/>
          </a:xfrm>
          <a:prstGeom prst="rect">
            <a:avLst/>
          </a:prstGeom>
        </p:spPr>
      </p:pic>
      <p:pic>
        <p:nvPicPr>
          <p:cNvPr id="14" name="Immagine 13" descr="Immagine che contiene simbolo, Elementi grafici, logo, cerchio&#10;&#10;Descrizione generata automaticamente">
            <a:extLst>
              <a:ext uri="{FF2B5EF4-FFF2-40B4-BE49-F238E27FC236}">
                <a16:creationId xmlns:a16="http://schemas.microsoft.com/office/drawing/2014/main" id="{A09C2364-3C27-5D3C-C8B2-A0994B8B65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0141" y="6370233"/>
            <a:ext cx="1486655" cy="14866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9734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 recettori sensoriali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58309" y="2443316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 recettori sensoriali sono specializzati nell'assorbire gli stimoli provenienti dall'ambiente circostante. Questi recettori trasformano i segnali fisici in impulsi elettrici che possono essere interpretati dal cervello.</a:t>
            </a:r>
            <a:endParaRPr lang="en-US" sz="1700"/>
          </a:p>
        </p:txBody>
      </p:sp>
      <p:sp>
        <p:nvSpPr>
          <p:cNvPr id="4" name="Text 2"/>
          <p:cNvSpPr/>
          <p:nvPr/>
        </p:nvSpPr>
        <p:spPr>
          <a:xfrm>
            <a:off x="2766725" y="35700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Depolarizzazione</a:t>
            </a:r>
            <a:endParaRPr lang="en-US" sz="2200"/>
          </a:p>
        </p:txBody>
      </p:sp>
      <p:sp>
        <p:nvSpPr>
          <p:cNvPr id="5" name="Text 3"/>
          <p:cNvSpPr/>
          <p:nvPr/>
        </p:nvSpPr>
        <p:spPr>
          <a:xfrm>
            <a:off x="2766725" y="414281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Processo come eccitatorio</a:t>
            </a:r>
            <a:endParaRPr lang="en-US" sz="1700"/>
          </a:p>
        </p:txBody>
      </p:sp>
      <p:sp>
        <p:nvSpPr>
          <p:cNvPr id="6" name="Text 4"/>
          <p:cNvSpPr/>
          <p:nvPr/>
        </p:nvSpPr>
        <p:spPr>
          <a:xfrm>
            <a:off x="9595555" y="35700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Iperpolarizzazione</a:t>
            </a:r>
            <a:endParaRPr lang="en-US" sz="2200"/>
          </a:p>
        </p:txBody>
      </p:sp>
      <p:sp>
        <p:nvSpPr>
          <p:cNvPr id="7" name="Text 5"/>
          <p:cNvSpPr/>
          <p:nvPr/>
        </p:nvSpPr>
        <p:spPr>
          <a:xfrm>
            <a:off x="9595555" y="414281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Processo come inibitorio</a:t>
            </a:r>
            <a:endParaRPr lang="en-US" sz="17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6D42240-2FFF-3B98-2164-6C764EABB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00" y="7645400"/>
            <a:ext cx="1828800" cy="5842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17F398A1-5CED-C634-141F-A3FB259E3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49" y="4489524"/>
            <a:ext cx="5397502" cy="35097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970377"/>
            <a:ext cx="1039987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Illusioni Ottiche e Algoritmi Compensativi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58309" y="5008007"/>
            <a:ext cx="4226838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Text 2"/>
          <p:cNvSpPr/>
          <p:nvPr/>
        </p:nvSpPr>
        <p:spPr>
          <a:xfrm>
            <a:off x="974884" y="52245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Inganni Percettivi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974884" y="5710714"/>
            <a:ext cx="37936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 illusioni ottiche mostrano come il cervello possa essere "ingannato" da stimoli ambigui.</a:t>
            </a:r>
            <a:endParaRPr lang="en-US" sz="1700"/>
          </a:p>
        </p:txBody>
      </p:sp>
      <p:sp>
        <p:nvSpPr>
          <p:cNvPr id="7" name="Shape 4"/>
          <p:cNvSpPr/>
          <p:nvPr/>
        </p:nvSpPr>
        <p:spPr>
          <a:xfrm>
            <a:off x="5201722" y="5008007"/>
            <a:ext cx="4226838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8" name="Text 5"/>
          <p:cNvSpPr/>
          <p:nvPr/>
        </p:nvSpPr>
        <p:spPr>
          <a:xfrm>
            <a:off x="5418296" y="52245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Elaborazione Attiva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5418296" y="5710714"/>
            <a:ext cx="37936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percezione è un processo interpretativo, non una semplice registrazione degli stimoli.</a:t>
            </a:r>
            <a:endParaRPr lang="en-US" sz="1700"/>
          </a:p>
        </p:txBody>
      </p:sp>
      <p:sp>
        <p:nvSpPr>
          <p:cNvPr id="10" name="Shape 7"/>
          <p:cNvSpPr/>
          <p:nvPr/>
        </p:nvSpPr>
        <p:spPr>
          <a:xfrm>
            <a:off x="9645134" y="5008007"/>
            <a:ext cx="4226838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1" name="Text 8"/>
          <p:cNvSpPr/>
          <p:nvPr/>
        </p:nvSpPr>
        <p:spPr>
          <a:xfrm>
            <a:off x="9861709" y="5224582"/>
            <a:ext cx="297072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Algoritmi Compensativi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9861709" y="5710714"/>
            <a:ext cx="37936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Il cervello utilizza meccanismi per interpretare le informazioni sensoriali in modo coerente.</a:t>
            </a:r>
            <a:endParaRPr lang="en-US" sz="170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C8D0FB0-0DAB-5434-27BD-A48531C42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700" y="7645400"/>
            <a:ext cx="182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3807857"/>
            <a:ext cx="935093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Addestramento</a:t>
            </a: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di </a:t>
            </a:r>
            <a:r>
              <a:rPr lang="en-US" sz="4450" b="1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una</a:t>
            </a: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rete </a:t>
            </a:r>
            <a:r>
              <a:rPr lang="en-US" sz="4450" b="1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neurale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845487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5603677"/>
            <a:ext cx="366641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Pesi inizializzati casualmente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758309" y="6089809"/>
            <a:ext cx="41545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 pesi iniziali delle reti neurali sono impostati casualmente per l'addestramento</a:t>
            </a:r>
            <a:endParaRPr lang="en-US" sz="17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798" y="4845487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7798" y="56036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Adattamento dei pesi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5237798" y="6089809"/>
            <a:ext cx="41546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L'adattamento dei pesi durante l'addestramento migliora l'accurancy dell'output</a:t>
            </a:r>
            <a:endParaRPr lang="en-US" sz="17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405" y="4845487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405" y="56036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Minimizzare l'errore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9717405" y="6089809"/>
            <a:ext cx="41545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L'output è minimizzare l'errore dei pesi per ottimizzare le prestazioni della rete</a:t>
            </a:r>
            <a:endParaRPr lang="en-US" sz="170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2A84FC3-7CF3-3F98-A4DC-F5CE7E31A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2700" y="7645400"/>
            <a:ext cx="1828800" cy="584200"/>
          </a:xfrm>
          <a:prstGeom prst="rect">
            <a:avLst/>
          </a:prstGeom>
        </p:spPr>
      </p:pic>
      <p:pic>
        <p:nvPicPr>
          <p:cNvPr id="1026" name="Picture 2" descr="Deep learning e reti neurali a confronto | Pure Storage Blog">
            <a:extLst>
              <a:ext uri="{FF2B5EF4-FFF2-40B4-BE49-F238E27FC236}">
                <a16:creationId xmlns:a16="http://schemas.microsoft.com/office/drawing/2014/main" id="{435115C1-4DD4-9F8B-6A35-3BDB7C4E0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51" b="45245"/>
          <a:stretch/>
        </p:blipFill>
        <p:spPr bwMode="auto">
          <a:xfrm>
            <a:off x="-12700" y="-29333"/>
            <a:ext cx="14688000" cy="321147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28679"/>
            <a:ext cx="812303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Architettura di una Rete Neurale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58309" y="1974655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 rete neurale è costituita da una serie di strati o "layers" di neuroni artificiali. Ci sono tre tipi di strati principali: l'input layer, gli hidden layers e l'output layer.</a:t>
            </a:r>
            <a:endParaRPr lang="en-US" sz="1700"/>
          </a:p>
        </p:txBody>
      </p:sp>
      <p:sp>
        <p:nvSpPr>
          <p:cNvPr id="4" name="Shape 2"/>
          <p:cNvSpPr/>
          <p:nvPr/>
        </p:nvSpPr>
        <p:spPr>
          <a:xfrm>
            <a:off x="758309" y="3155517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Text 3"/>
          <p:cNvSpPr/>
          <p:nvPr/>
        </p:nvSpPr>
        <p:spPr>
          <a:xfrm>
            <a:off x="1353979" y="31555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Input Layer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1353979" y="3641649"/>
            <a:ext cx="36311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Rappresenta la porta di ingresso dei dati nella rete.</a:t>
            </a:r>
            <a:endParaRPr lang="en-US" sz="1700"/>
          </a:p>
        </p:txBody>
      </p:sp>
      <p:sp>
        <p:nvSpPr>
          <p:cNvPr id="7" name="Shape 5"/>
          <p:cNvSpPr/>
          <p:nvPr/>
        </p:nvSpPr>
        <p:spPr>
          <a:xfrm>
            <a:off x="5201722" y="3155517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8" name="Text 6"/>
          <p:cNvSpPr/>
          <p:nvPr/>
        </p:nvSpPr>
        <p:spPr>
          <a:xfrm>
            <a:off x="5797391" y="31555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Hidden Layers</a:t>
            </a:r>
            <a:endParaRPr lang="en-US" sz="2200"/>
          </a:p>
        </p:txBody>
      </p:sp>
      <p:sp>
        <p:nvSpPr>
          <p:cNvPr id="9" name="Text 7"/>
          <p:cNvSpPr/>
          <p:nvPr/>
        </p:nvSpPr>
        <p:spPr>
          <a:xfrm>
            <a:off x="5797391" y="3641649"/>
            <a:ext cx="363116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Sono il cuore della rete neurale, dove avvengono le trasformazioni dei dati.</a:t>
            </a:r>
            <a:endParaRPr lang="en-US" sz="1700"/>
          </a:p>
        </p:txBody>
      </p:sp>
      <p:sp>
        <p:nvSpPr>
          <p:cNvPr id="10" name="Shape 8"/>
          <p:cNvSpPr/>
          <p:nvPr/>
        </p:nvSpPr>
        <p:spPr>
          <a:xfrm>
            <a:off x="9645134" y="3155517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1" name="Text 9"/>
          <p:cNvSpPr/>
          <p:nvPr/>
        </p:nvSpPr>
        <p:spPr>
          <a:xfrm>
            <a:off x="10240804" y="31555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Output Layer</a:t>
            </a:r>
            <a:endParaRPr lang="en-US" sz="2200"/>
          </a:p>
        </p:txBody>
      </p:sp>
      <p:sp>
        <p:nvSpPr>
          <p:cNvPr id="12" name="Text 10"/>
          <p:cNvSpPr/>
          <p:nvPr/>
        </p:nvSpPr>
        <p:spPr>
          <a:xfrm>
            <a:off x="10240804" y="3641649"/>
            <a:ext cx="36311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Fornisce i risultati finali della rete neurale.</a:t>
            </a:r>
            <a:endParaRPr lang="en-US" sz="170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D089F71-A99A-4927-719F-250817A5D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140" y="7645400"/>
            <a:ext cx="1828800" cy="5842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DDFDA84-AEDF-CAF4-6895-22BA72E47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05" y="4814393"/>
            <a:ext cx="4490790" cy="29549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8309" y="2821090"/>
            <a:ext cx="6292572" cy="25873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7139" y="1722834"/>
            <a:ext cx="629257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CNN (Convolutional Neural Network)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587139" y="3364825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 CNN è composta principalmente da strati convoluzionali e di pooling.</a:t>
            </a:r>
            <a:endParaRPr lang="en-US" sz="1700"/>
          </a:p>
        </p:txBody>
      </p:sp>
      <p:sp>
        <p:nvSpPr>
          <p:cNvPr id="5" name="Text 2"/>
          <p:cNvSpPr/>
          <p:nvPr/>
        </p:nvSpPr>
        <p:spPr>
          <a:xfrm>
            <a:off x="7587139" y="4253151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Durante la fase di convoluzione, ogni filtro "scansiona" l'input e produce una mappa di attivazione che mostra dove nell'input il filtro ha risposto in modo significativo.</a:t>
            </a:r>
            <a:endParaRPr lang="en-US" sz="1700"/>
          </a:p>
        </p:txBody>
      </p:sp>
      <p:sp>
        <p:nvSpPr>
          <p:cNvPr id="6" name="Text 3"/>
          <p:cNvSpPr/>
          <p:nvPr/>
        </p:nvSpPr>
        <p:spPr>
          <a:xfrm>
            <a:off x="7587139" y="5488186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 strato di pooling riduce la dimensione spaziale delle mappe di attivazione, mantenendo le features più rilevanti.</a:t>
            </a:r>
            <a:endParaRPr lang="en-US" sz="170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AB2C876-ECE4-3E38-4463-C599C3598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700" y="7645400"/>
            <a:ext cx="182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34885"/>
            <a:ext cx="576572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Funzione di attivazione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58309" y="2864168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Componente chiave delle reti neurali, e la sua responsabilità principale è introdurre non linearità nel modello. Ne possiamo trovare di diverse tipologie tra cui </a:t>
            </a:r>
            <a:endParaRPr lang="en-US" sz="1700"/>
          </a:p>
        </p:txBody>
      </p:sp>
      <p:sp>
        <p:nvSpPr>
          <p:cNvPr id="4" name="Text 2"/>
          <p:cNvSpPr/>
          <p:nvPr/>
        </p:nvSpPr>
        <p:spPr>
          <a:xfrm>
            <a:off x="758309" y="409920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Arial"/>
              <a:buChar char="•"/>
            </a:pP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Sigmoide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endParaRPr lang="en-US" sz="1700">
              <a:latin typeface="Montserrat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452163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Font typeface="Arial"/>
              <a:buChar char="•"/>
            </a:pP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ReLU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–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utilizzata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da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noi</a:t>
            </a:r>
            <a:endParaRPr lang="en-US" sz="1700" err="1">
              <a:solidFill>
                <a:srgbClr val="272525"/>
              </a:solidFill>
              <a:latin typeface="Montserra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3B09D1F-D0E5-9E37-4840-D47917FEB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00" y="7645400"/>
            <a:ext cx="1828800" cy="584200"/>
          </a:xfrm>
          <a:prstGeom prst="rect">
            <a:avLst/>
          </a:prstGeom>
        </p:spPr>
      </p:pic>
      <p:pic>
        <p:nvPicPr>
          <p:cNvPr id="8" name="Image 0">
            <a:extLst>
              <a:ext uri="{FF2B5EF4-FFF2-40B4-BE49-F238E27FC236}">
                <a16:creationId xmlns:a16="http://schemas.microsoft.com/office/drawing/2014/main" id="{AB572E71-D883-2BEE-7DB8-0915CCE4B5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87139" y="2535639"/>
            <a:ext cx="6292572" cy="3158203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CA6537B7-82EE-65B3-C42D-F263BD50AC0B}"/>
              </a:ext>
            </a:extLst>
          </p:cNvPr>
          <p:cNvSpPr/>
          <p:nvPr/>
        </p:nvSpPr>
        <p:spPr>
          <a:xfrm>
            <a:off x="758308" y="496408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Font typeface="Arial"/>
              <a:buChar char="•"/>
            </a:pP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Softmax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–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utilizzata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da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noi</a:t>
            </a:r>
            <a:endParaRPr lang="en-US" sz="1700" err="1">
              <a:solidFill>
                <a:srgbClr val="272525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bianco, design&#10;&#10;Descrizione generata automaticamente">
            <a:extLst>
              <a:ext uri="{FF2B5EF4-FFF2-40B4-BE49-F238E27FC236}">
                <a16:creationId xmlns:a16="http://schemas.microsoft.com/office/drawing/2014/main" id="{E40818D0-D433-84F0-DA82-B4EC19AC2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786" y="7645400"/>
            <a:ext cx="1828800" cy="5842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B193512B-5B2D-6530-5E0B-58CFAF203AC1}"/>
              </a:ext>
            </a:extLst>
          </p:cNvPr>
          <p:cNvSpPr/>
          <p:nvPr/>
        </p:nvSpPr>
        <p:spPr>
          <a:xfrm>
            <a:off x="758309" y="608886"/>
            <a:ext cx="92659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b="1" err="1">
                <a:solidFill>
                  <a:srgbClr val="7068F4"/>
                </a:solidFill>
                <a:latin typeface="Barlow Bold"/>
              </a:rPr>
              <a:t>Librerie</a:t>
            </a:r>
            <a:r>
              <a:rPr lang="en-US" sz="4450" b="1">
                <a:solidFill>
                  <a:srgbClr val="7068F4"/>
                </a:solidFill>
                <a:latin typeface="Barlow Bold"/>
              </a:rPr>
              <a:t> e moduli </a:t>
            </a:r>
            <a:r>
              <a:rPr lang="en-US" sz="4450" b="1" err="1">
                <a:solidFill>
                  <a:srgbClr val="7068F4"/>
                </a:solidFill>
                <a:latin typeface="Barlow Bold"/>
              </a:rPr>
              <a:t>utilizzati</a:t>
            </a:r>
            <a:endParaRPr lang="it-IT" err="1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D95FA365-0004-6231-77EA-471EF6E2CBBB}"/>
              </a:ext>
            </a:extLst>
          </p:cNvPr>
          <p:cNvSpPr/>
          <p:nvPr/>
        </p:nvSpPr>
        <p:spPr>
          <a:xfrm>
            <a:off x="758309" y="1987153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A21E4EBD-B2E8-B6AD-4B05-A06CCEB0DC51}"/>
              </a:ext>
            </a:extLst>
          </p:cNvPr>
          <p:cNvSpPr/>
          <p:nvPr/>
        </p:nvSpPr>
        <p:spPr>
          <a:xfrm>
            <a:off x="3577924" y="4656611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4EA8B1FB-FA79-178A-DEA7-B8C1E5965B7A}"/>
              </a:ext>
            </a:extLst>
          </p:cNvPr>
          <p:cNvSpPr/>
          <p:nvPr/>
        </p:nvSpPr>
        <p:spPr>
          <a:xfrm>
            <a:off x="4173594" y="4656611"/>
            <a:ext cx="3204674" cy="37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>
                <a:solidFill>
                  <a:srgbClr val="272525"/>
                </a:solidFill>
                <a:latin typeface="Barlow Bold"/>
              </a:rPr>
              <a:t>Layer e Model from </a:t>
            </a:r>
            <a:r>
              <a:rPr lang="en-US" sz="2200" b="1" err="1">
                <a:solidFill>
                  <a:srgbClr val="272525"/>
                </a:solidFill>
                <a:latin typeface="Barlow Bold"/>
              </a:rPr>
              <a:t>Keras</a:t>
            </a:r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D2534DAD-0C69-E5B1-A046-D84A1A3B97E9}"/>
              </a:ext>
            </a:extLst>
          </p:cNvPr>
          <p:cNvSpPr/>
          <p:nvPr/>
        </p:nvSpPr>
        <p:spPr>
          <a:xfrm>
            <a:off x="4221094" y="5142743"/>
            <a:ext cx="3631168" cy="1383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Moduli per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utilizzati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per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definire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e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costruire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il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modello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di rete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neurale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.</a:t>
            </a:r>
            <a:endParaRPr lang="it-IT"/>
          </a:p>
        </p:txBody>
      </p:sp>
      <p:sp>
        <p:nvSpPr>
          <p:cNvPr id="19" name="Shape 7">
            <a:extLst>
              <a:ext uri="{FF2B5EF4-FFF2-40B4-BE49-F238E27FC236}">
                <a16:creationId xmlns:a16="http://schemas.microsoft.com/office/drawing/2014/main" id="{C288A3DD-119C-629D-C320-107FC00481A5}"/>
              </a:ext>
            </a:extLst>
          </p:cNvPr>
          <p:cNvSpPr/>
          <p:nvPr/>
        </p:nvSpPr>
        <p:spPr>
          <a:xfrm>
            <a:off x="8021337" y="4656611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F3C16FD3-4984-9CDB-5460-215C53FA41EF}"/>
              </a:ext>
            </a:extLst>
          </p:cNvPr>
          <p:cNvSpPr/>
          <p:nvPr/>
        </p:nvSpPr>
        <p:spPr>
          <a:xfrm>
            <a:off x="8617007" y="4313711"/>
            <a:ext cx="5681297" cy="71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err="1">
                <a:solidFill>
                  <a:srgbClr val="272525"/>
                </a:solidFill>
                <a:latin typeface="Barlow Bold"/>
              </a:rPr>
              <a:t>ImageDataGenerator</a:t>
            </a:r>
            <a:r>
              <a:rPr lang="en-US" sz="2200" b="1">
                <a:solidFill>
                  <a:srgbClr val="272525"/>
                </a:solidFill>
                <a:latin typeface="Barlow Bold"/>
              </a:rPr>
              <a:t>, </a:t>
            </a:r>
            <a:r>
              <a:rPr lang="en-US" sz="2200" b="1" err="1">
                <a:solidFill>
                  <a:srgbClr val="272525"/>
                </a:solidFill>
                <a:latin typeface="Barlow Bold"/>
              </a:rPr>
              <a:t>load_img</a:t>
            </a:r>
            <a:r>
              <a:rPr lang="en-US" sz="2200" b="1">
                <a:solidFill>
                  <a:srgbClr val="272525"/>
                </a:solidFill>
                <a:latin typeface="Barlow Bold"/>
              </a:rPr>
              <a:t>, </a:t>
            </a:r>
            <a:r>
              <a:rPr lang="en-US" sz="2200" b="1" err="1">
                <a:solidFill>
                  <a:srgbClr val="272525"/>
                </a:solidFill>
                <a:latin typeface="Barlow Bold"/>
              </a:rPr>
              <a:t>img_to_array</a:t>
            </a:r>
            <a:endParaRPr lang="en-US" sz="1300" err="1">
              <a:solidFill>
                <a:srgbClr val="CCCCCC"/>
              </a:solidFill>
              <a:latin typeface="Consolas"/>
            </a:endParaRPr>
          </a:p>
          <a:p>
            <a:pPr>
              <a:lnSpc>
                <a:spcPts val="2800"/>
              </a:lnSpc>
            </a:pPr>
            <a:r>
              <a:rPr lang="en-US" sz="2200" b="1">
                <a:solidFill>
                  <a:srgbClr val="272525"/>
                </a:solidFill>
                <a:latin typeface="Barlow Bold"/>
              </a:rPr>
              <a:t>from </a:t>
            </a:r>
            <a:r>
              <a:rPr lang="en-US" sz="2200" b="1" err="1">
                <a:solidFill>
                  <a:srgbClr val="272525"/>
                </a:solidFill>
                <a:latin typeface="Barlow Bold"/>
              </a:rPr>
              <a:t>Keras.processing.images</a:t>
            </a:r>
            <a:endParaRPr lang="en-US" sz="1300">
              <a:solidFill>
                <a:srgbClr val="CCCCCC"/>
              </a:solidFill>
              <a:latin typeface="Consolas"/>
            </a:endParaRPr>
          </a:p>
          <a:p>
            <a:pPr>
              <a:lnSpc>
                <a:spcPts val="2800"/>
              </a:lnSpc>
            </a:pPr>
            <a:endParaRPr lang="en-US" sz="2200" b="1">
              <a:solidFill>
                <a:srgbClr val="272525"/>
              </a:solidFill>
              <a:latin typeface="Barlow Bold"/>
            </a:endParaRPr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A987A51D-C347-114D-D8F8-5B2E424F2580}"/>
              </a:ext>
            </a:extLst>
          </p:cNvPr>
          <p:cNvSpPr/>
          <p:nvPr/>
        </p:nvSpPr>
        <p:spPr>
          <a:xfrm>
            <a:off x="8664506" y="5142743"/>
            <a:ext cx="3833049" cy="1987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Moduli per la pre-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elaborazione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delle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immagini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e la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generazione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dei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batch di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immagini</a:t>
            </a:r>
            <a:endParaRPr lang="it-IT" err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6" name="Shape 4">
            <a:extLst>
              <a:ext uri="{FF2B5EF4-FFF2-40B4-BE49-F238E27FC236}">
                <a16:creationId xmlns:a16="http://schemas.microsoft.com/office/drawing/2014/main" id="{E487F463-5059-B5C7-FCFE-BC8CFE37C236}"/>
              </a:ext>
            </a:extLst>
          </p:cNvPr>
          <p:cNvSpPr/>
          <p:nvPr/>
        </p:nvSpPr>
        <p:spPr>
          <a:xfrm>
            <a:off x="3787657" y="1890043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5582A549-FE61-30E5-0CE2-CEA66405682B}"/>
              </a:ext>
            </a:extLst>
          </p:cNvPr>
          <p:cNvSpPr/>
          <p:nvPr/>
        </p:nvSpPr>
        <p:spPr>
          <a:xfrm>
            <a:off x="4176849" y="18900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err="1">
                <a:solidFill>
                  <a:srgbClr val="272525"/>
                </a:solidFill>
                <a:latin typeface="Barlow Bold"/>
              </a:rPr>
              <a:t>tensorflow</a:t>
            </a:r>
            <a:endParaRPr lang="it-IT">
              <a:latin typeface="Barlow Bold"/>
              <a:ea typeface="Calibri"/>
              <a:cs typeface="Calibri"/>
            </a:endParaRPr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C437D4DE-CC3D-E50E-7E26-B1A627296F9F}"/>
              </a:ext>
            </a:extLst>
          </p:cNvPr>
          <p:cNvSpPr/>
          <p:nvPr/>
        </p:nvSpPr>
        <p:spPr>
          <a:xfrm>
            <a:off x="4176849" y="2376175"/>
            <a:ext cx="3631168" cy="1775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Libreria open-source per il machine learning </a:t>
            </a:r>
            <a:r>
              <a:rPr lang="en-US" sz="1700" err="1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sviluppata</a:t>
            </a:r>
            <a:r>
              <a:rPr lang="en-US" sz="170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 da Google. </a:t>
            </a:r>
            <a:r>
              <a:rPr lang="en-US" sz="1700" err="1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Utilizzata</a:t>
            </a:r>
            <a:r>
              <a:rPr lang="en-US" sz="170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 per la rete </a:t>
            </a:r>
            <a:r>
              <a:rPr lang="en-US" sz="1700" err="1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neurale</a:t>
            </a:r>
            <a:r>
              <a:rPr lang="en-US" sz="170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. </a:t>
            </a:r>
            <a:r>
              <a:rPr lang="en-US" sz="1700" err="1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Utilizzata</a:t>
            </a:r>
            <a:r>
              <a:rPr lang="en-US" sz="170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-US" sz="1700" err="1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nella</a:t>
            </a:r>
            <a:r>
              <a:rPr lang="en-US" sz="170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 Neural Network.</a:t>
            </a:r>
            <a:endParaRPr lang="it-IT">
              <a:latin typeface="Montserrat"/>
            </a:endParaRPr>
          </a:p>
        </p:txBody>
      </p:sp>
      <p:sp>
        <p:nvSpPr>
          <p:cNvPr id="29" name="Shape 7">
            <a:extLst>
              <a:ext uri="{FF2B5EF4-FFF2-40B4-BE49-F238E27FC236}">
                <a16:creationId xmlns:a16="http://schemas.microsoft.com/office/drawing/2014/main" id="{705A97FD-AC6E-8483-79A6-72AA3E9E07C9}"/>
              </a:ext>
            </a:extLst>
          </p:cNvPr>
          <p:cNvSpPr/>
          <p:nvPr/>
        </p:nvSpPr>
        <p:spPr>
          <a:xfrm>
            <a:off x="8024592" y="1890043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89125FF0-42DA-6111-286B-DAF55C1F9CAA}"/>
              </a:ext>
            </a:extLst>
          </p:cNvPr>
          <p:cNvSpPr/>
          <p:nvPr/>
        </p:nvSpPr>
        <p:spPr>
          <a:xfrm>
            <a:off x="8620262" y="18900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err="1">
                <a:solidFill>
                  <a:srgbClr val="272525"/>
                </a:solidFill>
                <a:latin typeface="Barlow Bold"/>
                <a:ea typeface="+mn-lt"/>
                <a:cs typeface="+mn-lt"/>
              </a:rPr>
              <a:t>matplotlib.pyplot</a:t>
            </a:r>
            <a:endParaRPr lang="it-IT" b="1">
              <a:latin typeface="Barlow Bold"/>
            </a:endParaRPr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2FB35FED-FFDF-9887-9E1C-31234ED79462}"/>
              </a:ext>
            </a:extLst>
          </p:cNvPr>
          <p:cNvSpPr/>
          <p:nvPr/>
        </p:nvSpPr>
        <p:spPr>
          <a:xfrm>
            <a:off x="8584637" y="2376175"/>
            <a:ext cx="3666793" cy="1251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Libreria per la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visualizzazione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dei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dati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in Python. </a:t>
            </a:r>
            <a:r>
              <a:rPr lang="en-US" sz="1700" err="1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Utilizzata</a:t>
            </a:r>
            <a:r>
              <a:rPr lang="en-US" sz="170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-US" sz="1700" err="1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nella</a:t>
            </a:r>
            <a:r>
              <a:rPr lang="en-US" sz="170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 Neural Network.</a:t>
            </a:r>
          </a:p>
          <a:p>
            <a:pPr>
              <a:lnSpc>
                <a:spcPts val="2700"/>
              </a:lnSpc>
            </a:pPr>
            <a:endParaRPr lang="en-US" sz="1700">
              <a:solidFill>
                <a:srgbClr val="272525"/>
              </a:solidFill>
              <a:latin typeface="Montserrat"/>
              <a:ea typeface="Calibri"/>
              <a:cs typeface="Calibri"/>
            </a:endParaRPr>
          </a:p>
        </p:txBody>
      </p:sp>
      <p:pic>
        <p:nvPicPr>
          <p:cNvPr id="2" name="Immagine 1" descr="Immagine che contiene Carattere, Elementi grafici, logo, grafica&#10;&#10;Descrizione generata automaticamente">
            <a:extLst>
              <a:ext uri="{FF2B5EF4-FFF2-40B4-BE49-F238E27FC236}">
                <a16:creationId xmlns:a16="http://schemas.microsoft.com/office/drawing/2014/main" id="{216FE237-8598-5E88-C611-52F39DFC1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96" y="2171204"/>
            <a:ext cx="3634740" cy="203835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18062CC-D137-55FE-BD76-AFAB519A4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04" y="4892353"/>
            <a:ext cx="3300412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87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18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</cp:revision>
  <dcterms:created xsi:type="dcterms:W3CDTF">2024-11-30T10:52:51Z</dcterms:created>
  <dcterms:modified xsi:type="dcterms:W3CDTF">2024-12-08T08:49:38Z</dcterms:modified>
</cp:coreProperties>
</file>